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8.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9.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30.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31.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2.xml" ContentType="application/vnd.openxmlformats-officedocument.theme+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33.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theme/theme34.xml" ContentType="application/vnd.openxmlformats-officedocument.theme+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theme/theme35.xml" ContentType="application/vnd.openxmlformats-officedocument.theme+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6.xml" ContentType="application/vnd.openxmlformats-officedocument.theme+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37.xml" ContentType="application/vnd.openxmlformats-officedocument.theme+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theme/theme38.xml" ContentType="application/vnd.openxmlformats-officedocument.theme+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theme/theme39.xml" ContentType="application/vnd.openxmlformats-officedocument.theme+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theme/theme40.xml" ContentType="application/vnd.openxmlformats-officedocument.theme+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theme/theme41.xml" ContentType="application/vnd.openxmlformats-officedocument.theme+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theme/theme42.xml" ContentType="application/vnd.openxmlformats-officedocument.theme+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theme/theme43.xml" ContentType="application/vnd.openxmlformats-officedocument.theme+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theme/theme44.xml" ContentType="application/vnd.openxmlformats-officedocument.theme+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theme/theme45.xml" ContentType="application/vnd.openxmlformats-officedocument.theme+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theme/theme46.xml" ContentType="application/vnd.openxmlformats-officedocument.theme+xml"/>
  <Override PartName="/ppt/theme/theme4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60" r:id="rId12"/>
    <p:sldMasterId id="2147483662" r:id="rId13"/>
    <p:sldMasterId id="2147483663" r:id="rId14"/>
    <p:sldMasterId id="2147483664" r:id="rId15"/>
    <p:sldMasterId id="2147483665" r:id="rId16"/>
    <p:sldMasterId id="2147483667" r:id="rId17"/>
    <p:sldMasterId id="2147483668" r:id="rId18"/>
    <p:sldMasterId id="2147483669" r:id="rId19"/>
    <p:sldMasterId id="2147483670" r:id="rId20"/>
    <p:sldMasterId id="2147483671" r:id="rId21"/>
    <p:sldMasterId id="2147483672" r:id="rId22"/>
    <p:sldMasterId id="2147483673" r:id="rId23"/>
    <p:sldMasterId id="2147483674" r:id="rId24"/>
    <p:sldMasterId id="2147483675" r:id="rId25"/>
    <p:sldMasterId id="2147483676" r:id="rId26"/>
    <p:sldMasterId id="2147483677" r:id="rId27"/>
    <p:sldMasterId id="2147483678" r:id="rId28"/>
    <p:sldMasterId id="2147483679" r:id="rId29"/>
    <p:sldMasterId id="2147483680" r:id="rId30"/>
    <p:sldMasterId id="2147483681" r:id="rId31"/>
    <p:sldMasterId id="2147483682" r:id="rId32"/>
    <p:sldMasterId id="2147483683" r:id="rId33"/>
    <p:sldMasterId id="2147483684" r:id="rId34"/>
    <p:sldMasterId id="2147483685" r:id="rId35"/>
    <p:sldMasterId id="2147483686" r:id="rId36"/>
    <p:sldMasterId id="2147483687" r:id="rId37"/>
    <p:sldMasterId id="2147483688" r:id="rId38"/>
    <p:sldMasterId id="2147483689" r:id="rId39"/>
    <p:sldMasterId id="2147483690" r:id="rId40"/>
    <p:sldMasterId id="2147483691" r:id="rId41"/>
    <p:sldMasterId id="2147483692" r:id="rId42"/>
    <p:sldMasterId id="2147483693" r:id="rId43"/>
    <p:sldMasterId id="2147483694" r:id="rId44"/>
    <p:sldMasterId id="2147483695" r:id="rId45"/>
    <p:sldMasterId id="2147483696" r:id="rId46"/>
  </p:sldMasterIdLst>
  <p:notesMasterIdLst>
    <p:notesMasterId r:id="rId110"/>
  </p:notesMasterIdLst>
  <p:sldIdLst>
    <p:sldId id="256" r:id="rId47"/>
    <p:sldId id="257" r:id="rId48"/>
    <p:sldId id="352" r:id="rId49"/>
    <p:sldId id="259" r:id="rId50"/>
    <p:sldId id="261" r:id="rId51"/>
    <p:sldId id="262" r:id="rId52"/>
    <p:sldId id="264" r:id="rId53"/>
    <p:sldId id="265" r:id="rId54"/>
    <p:sldId id="266" r:id="rId55"/>
    <p:sldId id="267" r:id="rId56"/>
    <p:sldId id="268" r:id="rId57"/>
    <p:sldId id="269" r:id="rId58"/>
    <p:sldId id="270" r:id="rId59"/>
    <p:sldId id="271" r:id="rId60"/>
    <p:sldId id="272" r:id="rId61"/>
    <p:sldId id="273" r:id="rId62"/>
    <p:sldId id="274" r:id="rId63"/>
    <p:sldId id="276" r:id="rId64"/>
    <p:sldId id="277" r:id="rId65"/>
    <p:sldId id="281" r:id="rId66"/>
    <p:sldId id="298" r:id="rId67"/>
    <p:sldId id="299" r:id="rId68"/>
    <p:sldId id="353" r:id="rId69"/>
    <p:sldId id="354" r:id="rId70"/>
    <p:sldId id="355" r:id="rId71"/>
    <p:sldId id="356" r:id="rId72"/>
    <p:sldId id="357" r:id="rId73"/>
    <p:sldId id="305" r:id="rId74"/>
    <p:sldId id="358" r:id="rId75"/>
    <p:sldId id="307" r:id="rId76"/>
    <p:sldId id="308"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 id="359" r:id="rId99"/>
    <p:sldId id="360" r:id="rId100"/>
    <p:sldId id="341" r:id="rId101"/>
    <p:sldId id="342" r:id="rId102"/>
    <p:sldId id="343" r:id="rId103"/>
    <p:sldId id="345" r:id="rId104"/>
    <p:sldId id="346" r:id="rId105"/>
    <p:sldId id="347" r:id="rId106"/>
    <p:sldId id="348" r:id="rId107"/>
    <p:sldId id="349" r:id="rId108"/>
    <p:sldId id="350" r:id="rId109"/>
  </p:sldIdLst>
  <p:sldSz cx="13004800" cy="9753600"/>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42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42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42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4200"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83"/>
    <p:restoredTop sz="68208"/>
  </p:normalViewPr>
  <p:slideViewPr>
    <p:cSldViewPr>
      <p:cViewPr>
        <p:scale>
          <a:sx n="45" d="100"/>
          <a:sy n="45" d="100"/>
        </p:scale>
        <p:origin x="552" y="-40"/>
      </p:cViewPr>
      <p:guideLst>
        <p:guide orient="horz" pos="3072"/>
        <p:guide pos="4096"/>
      </p:guideLst>
    </p:cSldViewPr>
  </p:slideViewPr>
  <p:notesTextViewPr>
    <p:cViewPr>
      <p:scale>
        <a:sx n="1" d="1"/>
        <a:sy n="1" d="1"/>
      </p:scale>
      <p:origin x="0" y="0"/>
    </p:cViewPr>
  </p:notesTextViewPr>
  <p:notesViewPr>
    <p:cSldViewPr>
      <p:cViewPr varScale="1">
        <p:scale>
          <a:sx n="65" d="100"/>
          <a:sy n="65" d="100"/>
        </p:scale>
        <p:origin x="2904" y="200"/>
      </p:cViewPr>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55.xml"/><Relationship Id="rId102" Type="http://schemas.openxmlformats.org/officeDocument/2006/relationships/slide" Target="slides/slide56.xml"/><Relationship Id="rId103" Type="http://schemas.openxmlformats.org/officeDocument/2006/relationships/slide" Target="slides/slide57.xml"/><Relationship Id="rId104" Type="http://schemas.openxmlformats.org/officeDocument/2006/relationships/slide" Target="slides/slide58.xml"/><Relationship Id="rId105" Type="http://schemas.openxmlformats.org/officeDocument/2006/relationships/slide" Target="slides/slide59.xml"/><Relationship Id="rId106" Type="http://schemas.openxmlformats.org/officeDocument/2006/relationships/slide" Target="slides/slide60.xml"/><Relationship Id="rId107" Type="http://schemas.openxmlformats.org/officeDocument/2006/relationships/slide" Target="slides/slide6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8" Type="http://schemas.openxmlformats.org/officeDocument/2006/relationships/slide" Target="slides/slide62.xml"/><Relationship Id="rId109" Type="http://schemas.openxmlformats.org/officeDocument/2006/relationships/slide" Target="slides/slide63.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Master" Target="slideMasters/slideMaster36.xml"/><Relationship Id="rId37" Type="http://schemas.openxmlformats.org/officeDocument/2006/relationships/slideMaster" Target="slideMasters/slideMaster37.xml"/><Relationship Id="rId38" Type="http://schemas.openxmlformats.org/officeDocument/2006/relationships/slideMaster" Target="slideMasters/slideMaster38.xml"/><Relationship Id="rId39" Type="http://schemas.openxmlformats.org/officeDocument/2006/relationships/slideMaster" Target="slideMasters/slideMaster39.xml"/><Relationship Id="rId50" Type="http://schemas.openxmlformats.org/officeDocument/2006/relationships/slide" Target="slides/slide4.xml"/><Relationship Id="rId51" Type="http://schemas.openxmlformats.org/officeDocument/2006/relationships/slide" Target="slides/slide5.xml"/><Relationship Id="rId52" Type="http://schemas.openxmlformats.org/officeDocument/2006/relationships/slide" Target="slides/slide6.xml"/><Relationship Id="rId53" Type="http://schemas.openxmlformats.org/officeDocument/2006/relationships/slide" Target="slides/slide7.xml"/><Relationship Id="rId54" Type="http://schemas.openxmlformats.org/officeDocument/2006/relationships/slide" Target="slides/slide8.xml"/><Relationship Id="rId55" Type="http://schemas.openxmlformats.org/officeDocument/2006/relationships/slide" Target="slides/slide9.xml"/><Relationship Id="rId56" Type="http://schemas.openxmlformats.org/officeDocument/2006/relationships/slide" Target="slides/slide10.xml"/><Relationship Id="rId57" Type="http://schemas.openxmlformats.org/officeDocument/2006/relationships/slide" Target="slides/slide11.xml"/><Relationship Id="rId58" Type="http://schemas.openxmlformats.org/officeDocument/2006/relationships/slide" Target="slides/slide12.xml"/><Relationship Id="rId59" Type="http://schemas.openxmlformats.org/officeDocument/2006/relationships/slide" Target="slides/slide13.xml"/><Relationship Id="rId70" Type="http://schemas.openxmlformats.org/officeDocument/2006/relationships/slide" Target="slides/slide24.xml"/><Relationship Id="rId71" Type="http://schemas.openxmlformats.org/officeDocument/2006/relationships/slide" Target="slides/slide25.xml"/><Relationship Id="rId72" Type="http://schemas.openxmlformats.org/officeDocument/2006/relationships/slide" Target="slides/slide26.xml"/><Relationship Id="rId73" Type="http://schemas.openxmlformats.org/officeDocument/2006/relationships/slide" Target="slides/slide27.xml"/><Relationship Id="rId74" Type="http://schemas.openxmlformats.org/officeDocument/2006/relationships/slide" Target="slides/slide28.xml"/><Relationship Id="rId75" Type="http://schemas.openxmlformats.org/officeDocument/2006/relationships/slide" Target="slides/slide29.xml"/><Relationship Id="rId76" Type="http://schemas.openxmlformats.org/officeDocument/2006/relationships/slide" Target="slides/slide30.xml"/><Relationship Id="rId77" Type="http://schemas.openxmlformats.org/officeDocument/2006/relationships/slide" Target="slides/slide31.xml"/><Relationship Id="rId78" Type="http://schemas.openxmlformats.org/officeDocument/2006/relationships/slide" Target="slides/slide32.xml"/><Relationship Id="rId79" Type="http://schemas.openxmlformats.org/officeDocument/2006/relationships/slide" Target="slides/slide33.xml"/><Relationship Id="rId110" Type="http://schemas.openxmlformats.org/officeDocument/2006/relationships/notesMaster" Target="notesMasters/notesMaster1.xml"/><Relationship Id="rId90" Type="http://schemas.openxmlformats.org/officeDocument/2006/relationships/slide" Target="slides/slide44.xml"/><Relationship Id="rId91" Type="http://schemas.openxmlformats.org/officeDocument/2006/relationships/slide" Target="slides/slide45.xml"/><Relationship Id="rId92" Type="http://schemas.openxmlformats.org/officeDocument/2006/relationships/slide" Target="slides/slide46.xml"/><Relationship Id="rId93" Type="http://schemas.openxmlformats.org/officeDocument/2006/relationships/slide" Target="slides/slide47.xml"/><Relationship Id="rId94" Type="http://schemas.openxmlformats.org/officeDocument/2006/relationships/slide" Target="slides/slide48.xml"/><Relationship Id="rId95" Type="http://schemas.openxmlformats.org/officeDocument/2006/relationships/slide" Target="slides/slide49.xml"/><Relationship Id="rId96" Type="http://schemas.openxmlformats.org/officeDocument/2006/relationships/slide" Target="slides/slide50.xml"/><Relationship Id="rId97" Type="http://schemas.openxmlformats.org/officeDocument/2006/relationships/slide" Target="slides/slide51.xml"/><Relationship Id="rId98" Type="http://schemas.openxmlformats.org/officeDocument/2006/relationships/slide" Target="slides/slide52.xml"/><Relationship Id="rId99" Type="http://schemas.openxmlformats.org/officeDocument/2006/relationships/slide" Target="slides/slide53.xml"/><Relationship Id="rId111" Type="http://schemas.openxmlformats.org/officeDocument/2006/relationships/presProps" Target="presProps.xml"/><Relationship Id="rId112" Type="http://schemas.openxmlformats.org/officeDocument/2006/relationships/viewProps" Target="viewProps.xml"/><Relationship Id="rId113" Type="http://schemas.openxmlformats.org/officeDocument/2006/relationships/theme" Target="theme/theme1.xml"/><Relationship Id="rId114" Type="http://schemas.openxmlformats.org/officeDocument/2006/relationships/tableStyles" Target="tableStyles.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40" Type="http://schemas.openxmlformats.org/officeDocument/2006/relationships/slideMaster" Target="slideMasters/slideMaster40.xml"/><Relationship Id="rId41" Type="http://schemas.openxmlformats.org/officeDocument/2006/relationships/slideMaster" Target="slideMasters/slideMaster41.xml"/><Relationship Id="rId42" Type="http://schemas.openxmlformats.org/officeDocument/2006/relationships/slideMaster" Target="slideMasters/slideMaster42.xml"/><Relationship Id="rId43" Type="http://schemas.openxmlformats.org/officeDocument/2006/relationships/slideMaster" Target="slideMasters/slideMaster43.xml"/><Relationship Id="rId44" Type="http://schemas.openxmlformats.org/officeDocument/2006/relationships/slideMaster" Target="slideMasters/slideMaster44.xml"/><Relationship Id="rId45" Type="http://schemas.openxmlformats.org/officeDocument/2006/relationships/slideMaster" Target="slideMasters/slideMaster45.xml"/><Relationship Id="rId46" Type="http://schemas.openxmlformats.org/officeDocument/2006/relationships/slideMaster" Target="slideMasters/slideMaster46.xml"/><Relationship Id="rId47" Type="http://schemas.openxmlformats.org/officeDocument/2006/relationships/slide" Target="slides/slide1.xml"/><Relationship Id="rId48" Type="http://schemas.openxmlformats.org/officeDocument/2006/relationships/slide" Target="slides/slide2.xml"/><Relationship Id="rId49" Type="http://schemas.openxmlformats.org/officeDocument/2006/relationships/slide" Target="slides/slide3.xml"/><Relationship Id="rId60" Type="http://schemas.openxmlformats.org/officeDocument/2006/relationships/slide" Target="slides/slide14.xml"/><Relationship Id="rId61" Type="http://schemas.openxmlformats.org/officeDocument/2006/relationships/slide" Target="slides/slide15.xml"/><Relationship Id="rId62" Type="http://schemas.openxmlformats.org/officeDocument/2006/relationships/slide" Target="slides/slide16.xml"/><Relationship Id="rId63" Type="http://schemas.openxmlformats.org/officeDocument/2006/relationships/slide" Target="slides/slide17.xml"/><Relationship Id="rId64" Type="http://schemas.openxmlformats.org/officeDocument/2006/relationships/slide" Target="slides/slide18.xml"/><Relationship Id="rId65" Type="http://schemas.openxmlformats.org/officeDocument/2006/relationships/slide" Target="slides/slide19.xml"/><Relationship Id="rId66" Type="http://schemas.openxmlformats.org/officeDocument/2006/relationships/slide" Target="slides/slide20.xml"/><Relationship Id="rId67" Type="http://schemas.openxmlformats.org/officeDocument/2006/relationships/slide" Target="slides/slide21.xml"/><Relationship Id="rId68" Type="http://schemas.openxmlformats.org/officeDocument/2006/relationships/slide" Target="slides/slide22.xml"/><Relationship Id="rId69" Type="http://schemas.openxmlformats.org/officeDocument/2006/relationships/slide" Target="slides/slide23.xml"/><Relationship Id="rId100" Type="http://schemas.openxmlformats.org/officeDocument/2006/relationships/slide" Target="slides/slide54.xml"/><Relationship Id="rId80" Type="http://schemas.openxmlformats.org/officeDocument/2006/relationships/slide" Target="slides/slide34.xml"/><Relationship Id="rId81" Type="http://schemas.openxmlformats.org/officeDocument/2006/relationships/slide" Target="slides/slide35.xml"/><Relationship Id="rId82" Type="http://schemas.openxmlformats.org/officeDocument/2006/relationships/slide" Target="slides/slide36.xml"/><Relationship Id="rId83" Type="http://schemas.openxmlformats.org/officeDocument/2006/relationships/slide" Target="slides/slide37.xml"/><Relationship Id="rId84" Type="http://schemas.openxmlformats.org/officeDocument/2006/relationships/slide" Target="slides/slide38.xml"/><Relationship Id="rId85" Type="http://schemas.openxmlformats.org/officeDocument/2006/relationships/slide" Target="slides/slide39.xml"/><Relationship Id="rId86" Type="http://schemas.openxmlformats.org/officeDocument/2006/relationships/slide" Target="slides/slide40.xml"/><Relationship Id="rId87" Type="http://schemas.openxmlformats.org/officeDocument/2006/relationships/slide" Target="slides/slide41.xml"/><Relationship Id="rId88" Type="http://schemas.openxmlformats.org/officeDocument/2006/relationships/slide" Target="slides/slide42.xml"/><Relationship Id="rId89" Type="http://schemas.openxmlformats.org/officeDocument/2006/relationships/slide" Target="slides/slide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5"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52226"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Tree>
    <p:extLst>
      <p:ext uri="{BB962C8B-B14F-4D97-AF65-F5344CB8AC3E}">
        <p14:creationId xmlns:p14="http://schemas.microsoft.com/office/powerpoint/2010/main" val="260466078"/>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 Id="rId3" Type="http://schemas.openxmlformats.org/officeDocument/2006/relationships/hyperlink" Target="http://www.nap.edu/catalog.php?record_id=10126"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commons.wikimedia.org/wiki/User:InverseHypercube/"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Grp="1" noRot="1" noChangeAspect="1" noChangeArrowheads="1"/>
          </p:cNvSpPr>
          <p:nvPr>
            <p:ph type="sldImg"/>
          </p:nvPr>
        </p:nvSpPr>
        <p:spPr>
          <a:solidFill>
            <a:srgbClr val="FFFFFF"/>
          </a:solidFill>
          <a:ln/>
        </p:spPr>
      </p:sp>
      <p:sp>
        <p:nvSpPr>
          <p:cNvPr id="53250" name="Rectangle 2"/>
          <p:cNvSpPr>
            <a:spLocks noGrp="1" noChangeArrowheads="1"/>
          </p:cNvSpPr>
          <p:nvPr>
            <p:ph type="body" idx="1"/>
          </p:nvPr>
        </p:nvSpPr>
        <p:spPr>
          <a:ln/>
        </p:spPr>
        <p:txBody>
          <a:bodyPr/>
          <a:lstStyle/>
          <a:p>
            <a:pPr eaLnBrk="1" hangingPunct="1">
              <a:defRPr/>
            </a:pPr>
            <a:r>
              <a:rPr lang="en-US" altLang="en-US" sz="1600" dirty="0" smtClean="0">
                <a:latin typeface="Helvetica" charset="0"/>
                <a:ea typeface="Helvetica" charset="0"/>
                <a:cs typeface="Helvetica" charset="0"/>
                <a:sym typeface="Helvetica" charset="0"/>
              </a:rPr>
              <a:t>Welcome to the first SEISMIC workshop.  We're really excited to have you here for our first full day whole school workshop.</a:t>
            </a:r>
          </a:p>
          <a:p>
            <a:pPr eaLnBrk="1" hangingPunct="1">
              <a:defRPr/>
            </a:pPr>
            <a:endParaRPr lang="en-US" altLang="en-US" sz="1600" dirty="0" smtClean="0">
              <a:latin typeface="Helvetica" charset="0"/>
              <a:ea typeface="Helvetica" charset="0"/>
              <a:cs typeface="Helvetica" charset="0"/>
              <a:sym typeface="Helvetica" charset="0"/>
            </a:endParaRPr>
          </a:p>
          <a:p>
            <a:pPr eaLnBrk="1" hangingPunct="1">
              <a:defRPr/>
            </a:pPr>
            <a:r>
              <a:rPr lang="en-US" altLang="en-US" sz="1600" dirty="0" smtClean="0">
                <a:latin typeface="Helvetica" charset="0"/>
                <a:ea typeface="Helvetica" charset="0"/>
                <a:cs typeface="Helvetica" charset="0"/>
                <a:sym typeface="Helvetica" charset="0"/>
              </a:rPr>
              <a:t>Photo</a:t>
            </a:r>
            <a:r>
              <a:rPr lang="en-US" altLang="en-US" sz="1600" baseline="0" dirty="0" smtClean="0">
                <a:latin typeface="Helvetica" charset="0"/>
                <a:ea typeface="Helvetica" charset="0"/>
                <a:cs typeface="Helvetica" charset="0"/>
                <a:sym typeface="Helvetica" charset="0"/>
              </a:rPr>
              <a:t> Credit</a:t>
            </a:r>
          </a:p>
          <a:p>
            <a:pPr eaLnBrk="1" hangingPunct="1">
              <a:defRPr/>
            </a:pPr>
            <a:r>
              <a:rPr lang="en-US" altLang="en-US" sz="1600" baseline="0" dirty="0" smtClean="0">
                <a:latin typeface="Helvetica" charset="0"/>
                <a:ea typeface="Helvetica" charset="0"/>
                <a:cs typeface="Helvetica" charset="0"/>
                <a:sym typeface="Helvetica" charset="0"/>
              </a:rPr>
              <a:t>Port Ludlow Bay and the Puget Sound/</a:t>
            </a:r>
            <a:r>
              <a:rPr lang="en-US" altLang="en-US" sz="1600" baseline="0" dirty="0" err="1" smtClean="0">
                <a:latin typeface="Helvetica" charset="0"/>
                <a:ea typeface="Helvetica" charset="0"/>
                <a:cs typeface="Helvetica" charset="0"/>
                <a:sym typeface="Helvetica" charset="0"/>
              </a:rPr>
              <a:t>Akerr</a:t>
            </a:r>
            <a:r>
              <a:rPr lang="en-US" altLang="en-US" sz="1600" baseline="0" dirty="0" smtClean="0">
                <a:latin typeface="Helvetica" charset="0"/>
                <a:ea typeface="Helvetica" charset="0"/>
                <a:cs typeface="Helvetica" charset="0"/>
                <a:sym typeface="Helvetica" charset="0"/>
              </a:rPr>
              <a:t> https://</a:t>
            </a:r>
            <a:r>
              <a:rPr lang="en-US" altLang="en-US" sz="1600" baseline="0" dirty="0" err="1" smtClean="0">
                <a:latin typeface="Helvetica" charset="0"/>
                <a:ea typeface="Helvetica" charset="0"/>
                <a:cs typeface="Helvetica" charset="0"/>
                <a:sym typeface="Helvetica" charset="0"/>
              </a:rPr>
              <a:t>commons.wikimedia.org</a:t>
            </a:r>
            <a:r>
              <a:rPr lang="en-US" altLang="en-US" sz="1600" baseline="0" dirty="0" smtClean="0">
                <a:latin typeface="Helvetica" charset="0"/>
                <a:ea typeface="Helvetica" charset="0"/>
                <a:cs typeface="Helvetica" charset="0"/>
                <a:sym typeface="Helvetica" charset="0"/>
              </a:rPr>
              <a:t>/w/</a:t>
            </a:r>
            <a:r>
              <a:rPr lang="en-US" altLang="en-US" sz="1600" baseline="0" dirty="0" err="1" smtClean="0">
                <a:latin typeface="Helvetica" charset="0"/>
                <a:ea typeface="Helvetica" charset="0"/>
                <a:cs typeface="Helvetica" charset="0"/>
                <a:sym typeface="Helvetica" charset="0"/>
              </a:rPr>
              <a:t>index.php?title</a:t>
            </a:r>
            <a:r>
              <a:rPr lang="en-US" altLang="en-US" sz="1600" baseline="0" dirty="0" smtClean="0">
                <a:latin typeface="Helvetica" charset="0"/>
                <a:ea typeface="Helvetica" charset="0"/>
                <a:cs typeface="Helvetica" charset="0"/>
                <a:sym typeface="Helvetica" charset="0"/>
              </a:rPr>
              <a:t>=</a:t>
            </a:r>
            <a:r>
              <a:rPr lang="en-US" altLang="en-US" sz="1600" baseline="0" dirty="0" err="1" smtClean="0">
                <a:latin typeface="Helvetica" charset="0"/>
                <a:ea typeface="Helvetica" charset="0"/>
                <a:cs typeface="Helvetica" charset="0"/>
                <a:sym typeface="Helvetica" charset="0"/>
              </a:rPr>
              <a:t>User:Akerr&amp;action</a:t>
            </a:r>
            <a:r>
              <a:rPr lang="en-US" altLang="en-US" sz="1600" baseline="0" dirty="0" smtClean="0">
                <a:latin typeface="Helvetica" charset="0"/>
                <a:ea typeface="Helvetica" charset="0"/>
                <a:cs typeface="Helvetica" charset="0"/>
                <a:sym typeface="Helvetica" charset="0"/>
              </a:rPr>
              <a:t>=</a:t>
            </a:r>
            <a:r>
              <a:rPr lang="en-US" altLang="en-US" sz="1600" baseline="0" dirty="0" err="1" smtClean="0">
                <a:latin typeface="Helvetica" charset="0"/>
                <a:ea typeface="Helvetica" charset="0"/>
                <a:cs typeface="Helvetica" charset="0"/>
                <a:sym typeface="Helvetica" charset="0"/>
              </a:rPr>
              <a:t>edit&amp;redlink</a:t>
            </a:r>
            <a:r>
              <a:rPr lang="en-US" altLang="en-US" sz="1600" baseline="0" dirty="0" smtClean="0">
                <a:latin typeface="Helvetica" charset="0"/>
                <a:ea typeface="Helvetica" charset="0"/>
                <a:cs typeface="Helvetica" charset="0"/>
                <a:sym typeface="Helvetica" charset="0"/>
              </a:rPr>
              <a:t>=1/ 3/4/2005 Photo </a:t>
            </a:r>
            <a:r>
              <a:rPr lang="en-US" altLang="en-US" sz="1600" baseline="0" dirty="0" smtClean="0">
                <a:latin typeface="Helvetica" charset="0"/>
                <a:ea typeface="Helvetica" charset="0"/>
                <a:cs typeface="Helvetica" charset="0"/>
                <a:sym typeface="Helvetica" charset="0"/>
              </a:rPr>
              <a:t>can be found at https</a:t>
            </a:r>
            <a:r>
              <a:rPr lang="en-US" altLang="en-US" sz="1600" baseline="0" dirty="0" smtClean="0">
                <a:latin typeface="Helvetica" charset="0"/>
                <a:ea typeface="Helvetica" charset="0"/>
                <a:cs typeface="Helvetica" charset="0"/>
                <a:sym typeface="Helvetica" charset="0"/>
              </a:rPr>
              <a:t>://</a:t>
            </a:r>
            <a:r>
              <a:rPr lang="en-US" altLang="en-US" sz="1600" baseline="0" dirty="0" err="1" smtClean="0">
                <a:latin typeface="Helvetica" charset="0"/>
                <a:ea typeface="Helvetica" charset="0"/>
                <a:cs typeface="Helvetica" charset="0"/>
                <a:sym typeface="Helvetica" charset="0"/>
              </a:rPr>
              <a:t>commons.wikimedia.org</a:t>
            </a:r>
            <a:r>
              <a:rPr lang="en-US" altLang="en-US" sz="1600" baseline="0" dirty="0" smtClean="0">
                <a:latin typeface="Helvetica" charset="0"/>
                <a:ea typeface="Helvetica" charset="0"/>
                <a:cs typeface="Helvetica" charset="0"/>
                <a:sym typeface="Helvetica" charset="0"/>
              </a:rPr>
              <a:t>/wiki/File:Sunrise_over_the_Cascades,_Port_Ludlow,_</a:t>
            </a:r>
            <a:r>
              <a:rPr lang="en-US" altLang="en-US" sz="1600" baseline="0" dirty="0" err="1" smtClean="0">
                <a:latin typeface="Helvetica" charset="0"/>
                <a:ea typeface="Helvetica" charset="0"/>
                <a:cs typeface="Helvetica" charset="0"/>
                <a:sym typeface="Helvetica" charset="0"/>
              </a:rPr>
              <a:t>Washington.jpg</a:t>
            </a:r>
            <a:endParaRPr lang="en-US" altLang="en-US" sz="1600" baseline="0" dirty="0" smtClean="0">
              <a:latin typeface="Helvetica" charset="0"/>
              <a:ea typeface="Helvetica" charset="0"/>
              <a:cs typeface="Helvetica" charset="0"/>
              <a:sym typeface="Helvetica" charset="0"/>
            </a:endParaRPr>
          </a:p>
          <a:p>
            <a:pPr eaLnBrk="1" hangingPunct="1">
              <a:defRPr/>
            </a:pPr>
            <a:endParaRPr lang="en-US" altLang="en-US" sz="1600" dirty="0" smtClean="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1081700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Self-reported</a:t>
            </a:r>
            <a:r>
              <a:rPr lang="en-US" baseline="0" dirty="0" smtClean="0"/>
              <a:t> changes in teachers’ knowledge and skills because of SPECK8 work.</a:t>
            </a:r>
            <a:endParaRPr lang="en-US" dirty="0"/>
          </a:p>
        </p:txBody>
      </p:sp>
    </p:spTree>
    <p:extLst>
      <p:ext uri="{BB962C8B-B14F-4D97-AF65-F5344CB8AC3E}">
        <p14:creationId xmlns:p14="http://schemas.microsoft.com/office/powerpoint/2010/main" val="1531171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Calibri" charset="0"/>
              </a:rPr>
              <a:t>SPECK8 teachers said:</a:t>
            </a:r>
          </a:p>
          <a:p>
            <a:pPr eaLnBrk="1" hangingPunct="1"/>
            <a:r>
              <a:rPr lang="en-US" altLang="en-US" dirty="0">
                <a:latin typeface="Calibri" charset="0"/>
                <a:ea typeface="Calibri" charset="0"/>
                <a:cs typeface="Calibri" charset="0"/>
                <a:sym typeface="Calibri" charset="0"/>
              </a:rPr>
              <a:t>Help us develop a school climate that encourages community within the building.</a:t>
            </a:r>
          </a:p>
          <a:p>
            <a:pPr eaLnBrk="1" hangingPunct="1"/>
            <a:r>
              <a:rPr lang="en-US" altLang="en-US" dirty="0">
                <a:latin typeface="Calibri" charset="0"/>
                <a:ea typeface="Calibri" charset="0"/>
                <a:cs typeface="Calibri" charset="0"/>
                <a:sym typeface="Calibri" charset="0"/>
              </a:rPr>
              <a:t>Our school needs to focus on instruction.</a:t>
            </a:r>
          </a:p>
          <a:p>
            <a:pPr eaLnBrk="1" hangingPunct="1"/>
            <a:r>
              <a:rPr lang="en-US" altLang="en-US" dirty="0">
                <a:latin typeface="Calibri" charset="0"/>
                <a:ea typeface="Calibri" charset="0"/>
                <a:cs typeface="Calibri" charset="0"/>
                <a:sym typeface="Calibri" charset="0"/>
              </a:rPr>
              <a:t>Help us maintain one focus across the building</a:t>
            </a:r>
            <a:r>
              <a:rPr lang="en-US" altLang="en-US" dirty="0" smtClean="0">
                <a:latin typeface="Calibri" charset="0"/>
                <a:ea typeface="Calibri" charset="0"/>
                <a:cs typeface="Calibri" charset="0"/>
                <a:sym typeface="Calibri" charset="0"/>
              </a:rPr>
              <a:t>.</a:t>
            </a:r>
          </a:p>
          <a:p>
            <a:pPr eaLnBrk="1" hangingPunct="1"/>
            <a:endParaRPr lang="en-US" altLang="en-US" u="sng" dirty="0" smtClean="0">
              <a:latin typeface="Calibri" charset="0"/>
              <a:ea typeface="Calibri" charset="0"/>
              <a:cs typeface="Calibri" charset="0"/>
              <a:sym typeface="Calibri" charset="0"/>
            </a:endParaRPr>
          </a:p>
          <a:p>
            <a:pPr eaLnBrk="1" hangingPunct="1"/>
            <a:r>
              <a:rPr lang="en-US" altLang="en-US" u="none" dirty="0" smtClean="0">
                <a:latin typeface="Calibri" charset="0"/>
                <a:ea typeface="Calibri" charset="0"/>
                <a:cs typeface="Calibri" charset="0"/>
                <a:sym typeface="Calibri" charset="0"/>
              </a:rPr>
              <a:t>Photo</a:t>
            </a:r>
            <a:r>
              <a:rPr lang="en-US" altLang="en-US" u="none" baseline="0" dirty="0" smtClean="0">
                <a:latin typeface="Calibri" charset="0"/>
                <a:ea typeface="Calibri" charset="0"/>
                <a:cs typeface="Calibri" charset="0"/>
                <a:sym typeface="Calibri" charset="0"/>
              </a:rPr>
              <a:t> Credit</a:t>
            </a: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u="none" baseline="0" dirty="0" err="1" smtClean="0">
                <a:latin typeface="Calibri" charset="0"/>
                <a:ea typeface="Calibri" charset="0"/>
                <a:cs typeface="Calibri" charset="0"/>
                <a:sym typeface="Calibri" charset="0"/>
              </a:rPr>
              <a:t>Sideview</a:t>
            </a:r>
            <a:r>
              <a:rPr lang="en-US" altLang="en-US" u="none" baseline="0" dirty="0" smtClean="0">
                <a:latin typeface="Calibri" charset="0"/>
                <a:ea typeface="Calibri" charset="0"/>
                <a:cs typeface="Calibri" charset="0"/>
                <a:sym typeface="Calibri" charset="0"/>
              </a:rPr>
              <a:t> of </a:t>
            </a:r>
            <a:r>
              <a:rPr lang="en-US" altLang="en-US" u="none" baseline="0" dirty="0" err="1" smtClean="0">
                <a:latin typeface="Calibri" charset="0"/>
                <a:ea typeface="Calibri" charset="0"/>
                <a:cs typeface="Calibri" charset="0"/>
                <a:sym typeface="Calibri" charset="0"/>
              </a:rPr>
              <a:t>Longwoods</a:t>
            </a:r>
            <a:r>
              <a:rPr lang="en-US" altLang="en-US" u="none" baseline="0" dirty="0" smtClean="0">
                <a:latin typeface="Calibri" charset="0"/>
                <a:ea typeface="Calibri" charset="0"/>
                <a:cs typeface="Calibri" charset="0"/>
                <a:sym typeface="Calibri" charset="0"/>
              </a:rPr>
              <a:t> School House/ </a:t>
            </a:r>
            <a:r>
              <a:rPr lang="en-US" altLang="en-US" u="none" baseline="0" dirty="0" err="1" smtClean="0">
                <a:latin typeface="Calibri" charset="0"/>
                <a:ea typeface="Calibri" charset="0"/>
                <a:cs typeface="Calibri" charset="0"/>
                <a:sym typeface="Calibri" charset="0"/>
              </a:rPr>
              <a:t>Shopkins</a:t>
            </a:r>
            <a:r>
              <a:rPr lang="en-US" altLang="en-US" u="none" baseline="0" dirty="0" smtClean="0">
                <a:latin typeface="Calibri" charset="0"/>
                <a:ea typeface="Calibri" charset="0"/>
                <a:cs typeface="Calibri" charset="0"/>
                <a:sym typeface="Calibri" charset="0"/>
              </a:rPr>
              <a:t> 91/https://</a:t>
            </a:r>
            <a:r>
              <a:rPr lang="en-US" altLang="en-US" u="none" baseline="0" dirty="0" err="1" smtClean="0">
                <a:latin typeface="Calibri" charset="0"/>
                <a:ea typeface="Calibri" charset="0"/>
                <a:cs typeface="Calibri" charset="0"/>
                <a:sym typeface="Calibri" charset="0"/>
              </a:rPr>
              <a:t>en.wikipedia.org</a:t>
            </a:r>
            <a:r>
              <a:rPr lang="en-US" altLang="en-US" u="none" baseline="0" dirty="0" smtClean="0">
                <a:latin typeface="Calibri" charset="0"/>
                <a:ea typeface="Calibri" charset="0"/>
                <a:cs typeface="Calibri" charset="0"/>
                <a:sym typeface="Calibri" charset="0"/>
              </a:rPr>
              <a:t>/wiki/User:Shopkins91/May 5, 2013</a:t>
            </a:r>
          </a:p>
          <a:p>
            <a:pPr eaLnBrk="1" hangingPunct="1"/>
            <a:r>
              <a:rPr lang="en-US" altLang="en-US" u="none" baseline="0" dirty="0" smtClean="0">
                <a:latin typeface="Calibri" charset="0"/>
                <a:ea typeface="Calibri" charset="0"/>
                <a:cs typeface="Calibri" charset="0"/>
                <a:sym typeface="Calibri" charset="0"/>
              </a:rPr>
              <a:t>Photo can be found https://</a:t>
            </a:r>
            <a:r>
              <a:rPr lang="en-US" altLang="en-US" u="none" baseline="0" dirty="0" err="1" smtClean="0">
                <a:latin typeface="Calibri" charset="0"/>
                <a:ea typeface="Calibri" charset="0"/>
                <a:cs typeface="Calibri" charset="0"/>
                <a:sym typeface="Calibri" charset="0"/>
              </a:rPr>
              <a:t>en.wikipedia.org</a:t>
            </a:r>
            <a:r>
              <a:rPr lang="en-US" altLang="en-US" u="none" baseline="0" dirty="0" smtClean="0">
                <a:latin typeface="Calibri" charset="0"/>
                <a:ea typeface="Calibri" charset="0"/>
                <a:cs typeface="Calibri" charset="0"/>
                <a:sym typeface="Calibri" charset="0"/>
              </a:rPr>
              <a:t>/wiki/</a:t>
            </a:r>
            <a:r>
              <a:rPr lang="en-US" altLang="en-US" u="none" baseline="0" dirty="0" err="1" smtClean="0">
                <a:latin typeface="Calibri" charset="0"/>
                <a:ea typeface="Calibri" charset="0"/>
                <a:cs typeface="Calibri" charset="0"/>
                <a:sym typeface="Calibri" charset="0"/>
              </a:rPr>
              <a:t>Talbot_County,_Maryland</a:t>
            </a:r>
            <a:r>
              <a:rPr lang="en-US" altLang="en-US" u="none" baseline="0" dirty="0" smtClean="0">
                <a:latin typeface="Calibri" charset="0"/>
                <a:ea typeface="Calibri" charset="0"/>
                <a:cs typeface="Calibri" charset="0"/>
                <a:sym typeface="Calibri" charset="0"/>
              </a:rPr>
              <a:t>#/media/</a:t>
            </a:r>
            <a:r>
              <a:rPr lang="en-US" altLang="en-US" u="none" baseline="0" dirty="0" err="1" smtClean="0">
                <a:latin typeface="Calibri" charset="0"/>
                <a:ea typeface="Calibri" charset="0"/>
                <a:cs typeface="Calibri" charset="0"/>
                <a:sym typeface="Calibri" charset="0"/>
              </a:rPr>
              <a:t>File:Little_Red_School_House.jpg</a:t>
            </a:r>
            <a:endParaRPr lang="en-US" altLang="en-US" u="none" dirty="0">
              <a:latin typeface="Calibri" charset="0"/>
              <a:ea typeface="Calibri" charset="0"/>
              <a:cs typeface="Calibri" charset="0"/>
              <a:sym typeface="Calibri" charset="0"/>
            </a:endParaRPr>
          </a:p>
          <a:p>
            <a:pPr eaLnBrk="1" hangingPunct="1"/>
            <a:endParaRPr lang="en-US" altLang="en-US" u="sng" dirty="0">
              <a:latin typeface="Calibri" charset="0"/>
              <a:ea typeface="Calibri" charset="0"/>
              <a:cs typeface="Calibri" charset="0"/>
              <a:sym typeface="Calibri" charset="0"/>
            </a:endParaRPr>
          </a:p>
          <a:p>
            <a:pPr eaLnBrk="1" hangingPunct="1"/>
            <a:endParaRPr lang="en-US" altLang="en-US" dirty="0">
              <a:latin typeface="Calibri" charset="0"/>
              <a:ea typeface="Calibri" charset="0"/>
              <a:cs typeface="Calibri" charset="0"/>
              <a:sym typeface="Calibri" charset="0"/>
            </a:endParaRPr>
          </a:p>
          <a:p>
            <a:pPr eaLnBrk="1" hangingPunct="1"/>
            <a:endParaRPr lang="en-US" altLang="en-US" dirty="0">
              <a:latin typeface="Calibri" charset="0"/>
            </a:endParaRPr>
          </a:p>
        </p:txBody>
      </p:sp>
    </p:spTree>
    <p:extLst>
      <p:ext uri="{BB962C8B-B14F-4D97-AF65-F5344CB8AC3E}">
        <p14:creationId xmlns:p14="http://schemas.microsoft.com/office/powerpoint/2010/main" val="61494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Grp="1" noRot="1" noChangeAspect="1" noChangeArrowheads="1"/>
          </p:cNvSpPr>
          <p:nvPr>
            <p:ph type="sldImg"/>
          </p:nvPr>
        </p:nvSpPr>
        <p:spPr>
          <a:solidFill>
            <a:srgbClr val="FFFFFF"/>
          </a:solidFill>
          <a:ln/>
        </p:spPr>
      </p:sp>
      <p:sp>
        <p:nvSpPr>
          <p:cNvPr id="70658" name="Rectangle 2"/>
          <p:cNvSpPr>
            <a:spLocks noGrp="1" noChangeArrowheads="1"/>
          </p:cNvSpPr>
          <p:nvPr>
            <p:ph type="body" idx="1"/>
          </p:nvPr>
        </p:nvSpPr>
        <p:spPr>
          <a:ln/>
        </p:spPr>
        <p:txBody>
          <a:bodyPr/>
          <a:lstStyle/>
          <a:p>
            <a:pPr eaLnBrk="1" hangingPunct="1">
              <a:defRPr/>
            </a:pPr>
            <a:r>
              <a:rPr lang="en-US" altLang="en-US" dirty="0" smtClean="0">
                <a:latin typeface="Lucida Grande" charset="0"/>
                <a:ea typeface="Lucida Grande" charset="0"/>
                <a:cs typeface="Lucida Grande" charset="0"/>
                <a:sym typeface="Lucida Grande" charset="0"/>
              </a:rPr>
              <a:t>The work that we do with students in classrooms is incredibly complex and a number of different factors contribute to effective instruction and improved student learning.</a:t>
            </a:r>
          </a:p>
          <a:p>
            <a:pPr eaLnBrk="1" hangingPunct="1">
              <a:defRPr/>
            </a:pPr>
            <a:r>
              <a:rPr lang="en-US" altLang="en-US" dirty="0" smtClean="0">
                <a:latin typeface="Lucida Grande" charset="0"/>
                <a:ea typeface="Lucida Grande" charset="0"/>
                <a:cs typeface="Lucida Grande" charset="0"/>
                <a:sym typeface="Lucida Grande" charset="0"/>
              </a:rPr>
              <a:t>The foundation for all the work we do is connected to our personal beliefs about teaching and learning.  If we’re really going to engage in reforming the way teaching and learning occur in classrooms, it’s important that we come from a place where we have similar beliefs about teaching and learning.  </a:t>
            </a:r>
          </a:p>
          <a:p>
            <a:pPr eaLnBrk="1" hangingPunct="1">
              <a:defRPr/>
            </a:pPr>
            <a:r>
              <a:rPr lang="en-US" altLang="en-US" dirty="0" smtClean="0">
                <a:latin typeface="Lucida Grande" charset="0"/>
                <a:ea typeface="Lucida Grande" charset="0"/>
                <a:cs typeface="Lucida Grande" charset="0"/>
                <a:sym typeface="Lucida Grande" charset="0"/>
              </a:rPr>
              <a:t>When we think about the factors that can influence student learning- content and pedagogical content knowledge related to the CCSS and NGSS are crucial.  </a:t>
            </a:r>
          </a:p>
          <a:p>
            <a:pPr eaLnBrk="1" hangingPunct="1">
              <a:defRPr/>
            </a:pPr>
            <a:r>
              <a:rPr lang="en-US" altLang="en-US" dirty="0" smtClean="0">
                <a:latin typeface="Lucida Grande" charset="0"/>
                <a:ea typeface="Lucida Grande" charset="0"/>
                <a:cs typeface="Lucida Grande" charset="0"/>
                <a:sym typeface="Lucida Grande" charset="0"/>
              </a:rPr>
              <a:t>While the name has caused some angst in K-12 circles, we at WWU really believe in the strength of professional collaboration.  We find that our colleagues help push our thinking and that many minds are much better than one.  </a:t>
            </a:r>
            <a:br>
              <a:rPr lang="en-US" altLang="en-US" dirty="0" smtClean="0">
                <a:latin typeface="Lucida Grande" charset="0"/>
                <a:ea typeface="Lucida Grande" charset="0"/>
                <a:cs typeface="Lucida Grande" charset="0"/>
                <a:sym typeface="Lucida Grande" charset="0"/>
              </a:rPr>
            </a:br>
            <a:r>
              <a:rPr lang="en-US" altLang="en-US" dirty="0" smtClean="0">
                <a:latin typeface="Lucida Grande" charset="0"/>
                <a:ea typeface="Lucida Grande" charset="0"/>
                <a:cs typeface="Lucida Grande" charset="0"/>
                <a:sym typeface="Lucida Grande" charset="0"/>
              </a:rPr>
              <a:t>Leadership is key- principals need to think of themselves as instructional leaders and take on that role in their schools.  John Hattie would actually push principals to think of themselves as learning leaders because focusing on learning puts principal’s attention in the right place.</a:t>
            </a:r>
          </a:p>
          <a:p>
            <a:pPr eaLnBrk="1" hangingPunct="1">
              <a:defRPr/>
            </a:pPr>
            <a:r>
              <a:rPr lang="en-US" altLang="en-US" dirty="0" smtClean="0">
                <a:latin typeface="Lucida Grande" charset="0"/>
                <a:ea typeface="Lucida Grande" charset="0"/>
                <a:cs typeface="Lucida Grande" charset="0"/>
                <a:sym typeface="Lucida Grande" charset="0"/>
              </a:rPr>
              <a:t>Educational research can inform all the decisions that you are making in a daily basis in your classroom, and we see our role in this partnership as helping you translate that research into your own classroom practice.</a:t>
            </a:r>
          </a:p>
          <a:p>
            <a:pPr eaLnBrk="1" hangingPunct="1">
              <a:defRPr/>
            </a:pPr>
            <a:r>
              <a:rPr lang="en-US" altLang="en-US" dirty="0" smtClean="0">
                <a:latin typeface="Lucida Grande" charset="0"/>
                <a:ea typeface="Lucida Grande" charset="0"/>
                <a:cs typeface="Lucida Grande" charset="0"/>
                <a:sym typeface="Lucida Grande" charset="0"/>
              </a:rPr>
              <a:t>We talked a bit about formative assessment this summer and put together learning progressions in order to identify key ideas for ourselves, as well as to make a plan for assessment.</a:t>
            </a:r>
          </a:p>
          <a:p>
            <a:pPr eaLnBrk="1" hangingPunct="1">
              <a:defRPr/>
            </a:pPr>
            <a:r>
              <a:rPr lang="en-US" altLang="en-US" dirty="0" smtClean="0">
                <a:latin typeface="Lucida Grande" charset="0"/>
                <a:ea typeface="Lucida Grande" charset="0"/>
                <a:cs typeface="Lucida Grande" charset="0"/>
                <a:sym typeface="Lucida Grande" charset="0"/>
              </a:rPr>
              <a:t>Today, we want to spend a little time with the cognitive research that we’ve found compelling, as well as think a little about the impacts of a fixed mindset vs a growth mindset for principals, teachers, and students</a:t>
            </a:r>
            <a:r>
              <a:rPr lang="en-US" altLang="en-US" dirty="0" smtClean="0">
                <a:latin typeface="Lucida Grande" charset="0"/>
                <a:ea typeface="Lucida Grande" charset="0"/>
                <a:cs typeface="Lucida Grande" charset="0"/>
                <a:sym typeface="Lucida Grande" charset="0"/>
              </a:rPr>
              <a:t>.</a:t>
            </a:r>
          </a:p>
          <a:p>
            <a:pPr eaLnBrk="1" hangingPunct="1">
              <a:defRPr/>
            </a:pPr>
            <a:endParaRPr lang="en-US" altLang="en-US" dirty="0" smtClean="0">
              <a:latin typeface="Lucida Grande" charset="0"/>
              <a:ea typeface="Lucida Grande" charset="0"/>
              <a:cs typeface="Lucida Grande" charset="0"/>
              <a:sym typeface="Lucida Grande" charset="0"/>
            </a:endParaRPr>
          </a:p>
          <a:p>
            <a:pPr eaLnBrk="1" hangingPunct="1">
              <a:defRPr/>
            </a:pPr>
            <a:r>
              <a:rPr lang="en-US" altLang="en-US" dirty="0" smtClean="0">
                <a:latin typeface="Lucida Grande" charset="0"/>
                <a:ea typeface="Lucida Grande" charset="0"/>
                <a:cs typeface="Lucida Grande" charset="0"/>
                <a:sym typeface="Lucida Grande" charset="0"/>
              </a:rPr>
              <a:t>Photo Credit</a:t>
            </a:r>
          </a:p>
          <a:p>
            <a:pPr eaLnBrk="1" hangingPunct="1">
              <a:defRPr/>
            </a:pPr>
            <a:endParaRPr lang="en-US" altLang="en-US" dirty="0" smtClean="0">
              <a:latin typeface="Lucida Grande" charset="0"/>
              <a:ea typeface="Lucida Grande" charset="0"/>
              <a:cs typeface="Lucida Grande" charset="0"/>
              <a:sym typeface="Lucida Grande" charset="0"/>
            </a:endParaRPr>
          </a:p>
        </p:txBody>
      </p:sp>
    </p:spTree>
    <p:extLst>
      <p:ext uri="{BB962C8B-B14F-4D97-AF65-F5344CB8AC3E}">
        <p14:creationId xmlns:p14="http://schemas.microsoft.com/office/powerpoint/2010/main" val="60457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Rot="1" noChangeAspect="1" noChangeArrowheads="1"/>
          </p:cNvSpPr>
          <p:nvPr>
            <p:ph type="sldImg"/>
          </p:nvPr>
        </p:nvSpPr>
        <p:spPr>
          <a:solidFill>
            <a:srgbClr val="FFFFFF"/>
          </a:solidFill>
          <a:ln/>
        </p:spPr>
      </p:sp>
      <p:sp>
        <p:nvSpPr>
          <p:cNvPr id="72706" name="Rectangle 2"/>
          <p:cNvSpPr>
            <a:spLocks noGrp="1" noChangeArrowheads="1"/>
          </p:cNvSpPr>
          <p:nvPr>
            <p:ph type="body" idx="1"/>
          </p:nvPr>
        </p:nvSpPr>
        <p:spPr>
          <a:ln/>
        </p:spPr>
        <p:txBody>
          <a:bodyPr/>
          <a:lstStyle/>
          <a:p>
            <a:pPr eaLnBrk="1" hangingPunct="1">
              <a:defRPr/>
            </a:pPr>
            <a:r>
              <a:rPr lang="en-US" altLang="en-US" dirty="0" smtClean="0">
                <a:solidFill>
                  <a:srgbClr val="000000"/>
                </a:solidFill>
                <a:latin typeface="Calibri" charset="0"/>
                <a:ea typeface="Calibri" charset="0"/>
                <a:cs typeface="Calibri" charset="0"/>
                <a:sym typeface="Calibri" charset="0"/>
              </a:rPr>
              <a:t>Today, we’re going to ask you to do a number of things, including sharing your  ideas about effective instruction and collaboration.</a:t>
            </a:r>
          </a:p>
          <a:p>
            <a:pPr eaLnBrk="1" hangingPunct="1">
              <a:defRPr/>
            </a:pPr>
            <a:r>
              <a:rPr lang="en-US" altLang="en-US" dirty="0" smtClean="0">
                <a:solidFill>
                  <a:srgbClr val="000000"/>
                </a:solidFill>
                <a:latin typeface="Calibri" charset="0"/>
                <a:ea typeface="Calibri" charset="0"/>
                <a:cs typeface="Calibri" charset="0"/>
                <a:sym typeface="Calibri" charset="0"/>
              </a:rPr>
              <a:t>Putting yourself out there can be an uncomfortable and alien feeling, but we all have strengths, and we all have areas where we can improve.  Regardless of our starting points, we all can become more effective teachers and collaborators.  </a:t>
            </a:r>
            <a:endParaRPr lang="en-US" altLang="en-US" dirty="0" smtClean="0">
              <a:solidFill>
                <a:srgbClr val="000000"/>
              </a:solidFill>
              <a:latin typeface="Calibri" charset="0"/>
              <a:ea typeface="Calibri" charset="0"/>
              <a:cs typeface="Calibri" charset="0"/>
              <a:sym typeface="Calibri" charset="0"/>
            </a:endParaRPr>
          </a:p>
          <a:p>
            <a:pPr eaLnBrk="1" hangingPunct="1">
              <a:defRPr/>
            </a:pPr>
            <a:endParaRPr lang="en-US" altLang="en-US" dirty="0" smtClean="0">
              <a:solidFill>
                <a:srgbClr val="000000"/>
              </a:solidFill>
              <a:latin typeface="Calibri" charset="0"/>
              <a:ea typeface="Calibri" charset="0"/>
              <a:cs typeface="Calibri" charset="0"/>
              <a:sym typeface="Calibri" charset="0"/>
            </a:endParaRPr>
          </a:p>
          <a:p>
            <a:pPr eaLnBrk="1" hangingPunct="1">
              <a:defRPr/>
            </a:pPr>
            <a:r>
              <a:rPr lang="en-US" altLang="en-US" dirty="0" smtClean="0">
                <a:solidFill>
                  <a:srgbClr val="000000"/>
                </a:solidFill>
                <a:latin typeface="Calibri" charset="0"/>
                <a:ea typeface="Calibri" charset="0"/>
                <a:cs typeface="Calibri" charset="0"/>
                <a:sym typeface="Calibri" charset="0"/>
              </a:rPr>
              <a:t>Photo</a:t>
            </a:r>
            <a:r>
              <a:rPr lang="en-US" altLang="en-US" baseline="0" dirty="0" smtClean="0">
                <a:solidFill>
                  <a:srgbClr val="000000"/>
                </a:solidFill>
                <a:latin typeface="Calibri" charset="0"/>
                <a:ea typeface="Calibri" charset="0"/>
                <a:cs typeface="Calibri" charset="0"/>
                <a:sym typeface="Calibri" charset="0"/>
              </a:rPr>
              <a:t> Credit</a:t>
            </a:r>
          </a:p>
          <a:p>
            <a:pPr eaLnBrk="1" hangingPunct="1">
              <a:defRPr/>
            </a:pPr>
            <a:r>
              <a:rPr lang="en-US" altLang="en-US" baseline="0" dirty="0" smtClean="0">
                <a:solidFill>
                  <a:srgbClr val="000000"/>
                </a:solidFill>
                <a:latin typeface="Calibri" charset="0"/>
                <a:ea typeface="Calibri" charset="0"/>
                <a:cs typeface="Calibri" charset="0"/>
                <a:sym typeface="Calibri" charset="0"/>
              </a:rPr>
              <a:t>Discomfort/</a:t>
            </a:r>
            <a:r>
              <a:rPr lang="en-US" altLang="en-US" baseline="0" dirty="0" err="1" smtClean="0">
                <a:solidFill>
                  <a:srgbClr val="000000"/>
                </a:solidFill>
                <a:latin typeface="Calibri" charset="0"/>
                <a:ea typeface="Calibri" charset="0"/>
                <a:cs typeface="Calibri" charset="0"/>
                <a:sym typeface="Calibri" charset="0"/>
              </a:rPr>
              <a:t>quantumepr.com</a:t>
            </a:r>
            <a:r>
              <a:rPr lang="en-US" altLang="en-US" baseline="0" dirty="0" smtClean="0">
                <a:solidFill>
                  <a:srgbClr val="000000"/>
                </a:solidFill>
                <a:latin typeface="Calibri" charset="0"/>
                <a:ea typeface="Calibri" charset="0"/>
                <a:cs typeface="Calibri" charset="0"/>
                <a:sym typeface="Calibri" charset="0"/>
              </a:rPr>
              <a:t>/ Photo can be found at </a:t>
            </a:r>
          </a:p>
          <a:p>
            <a:pPr eaLnBrk="1" hangingPunct="1">
              <a:defRPr/>
            </a:pPr>
            <a:r>
              <a:rPr lang="en-US" altLang="en-US" baseline="0" dirty="0" smtClean="0">
                <a:solidFill>
                  <a:srgbClr val="000000"/>
                </a:solidFill>
                <a:latin typeface="Calibri" charset="0"/>
                <a:ea typeface="Calibri" charset="0"/>
                <a:cs typeface="Calibri" charset="0"/>
                <a:sym typeface="Calibri" charset="0"/>
              </a:rPr>
              <a:t>http://</a:t>
            </a:r>
            <a:r>
              <a:rPr lang="en-US" altLang="en-US" baseline="0" dirty="0" err="1" smtClean="0">
                <a:solidFill>
                  <a:srgbClr val="000000"/>
                </a:solidFill>
                <a:latin typeface="Calibri" charset="0"/>
                <a:ea typeface="Calibri" charset="0"/>
                <a:cs typeface="Calibri" charset="0"/>
                <a:sym typeface="Calibri" charset="0"/>
              </a:rPr>
              <a:t>quantumepr.com</a:t>
            </a:r>
            <a:r>
              <a:rPr lang="en-US" altLang="en-US" baseline="0" dirty="0" smtClean="0">
                <a:solidFill>
                  <a:srgbClr val="000000"/>
                </a:solidFill>
                <a:latin typeface="Calibri" charset="0"/>
                <a:ea typeface="Calibri" charset="0"/>
                <a:cs typeface="Calibri" charset="0"/>
                <a:sym typeface="Calibri" charset="0"/>
              </a:rPr>
              <a:t>/blog/</a:t>
            </a:r>
            <a:r>
              <a:rPr lang="en-US" altLang="en-US" baseline="0" dirty="0" err="1" smtClean="0">
                <a:solidFill>
                  <a:srgbClr val="000000"/>
                </a:solidFill>
                <a:latin typeface="Calibri" charset="0"/>
                <a:ea typeface="Calibri" charset="0"/>
                <a:cs typeface="Calibri" charset="0"/>
                <a:sym typeface="Calibri" charset="0"/>
              </a:rPr>
              <a:t>wp</a:t>
            </a:r>
            <a:r>
              <a:rPr lang="en-US" altLang="en-US" baseline="0" dirty="0" smtClean="0">
                <a:solidFill>
                  <a:srgbClr val="000000"/>
                </a:solidFill>
                <a:latin typeface="Calibri" charset="0"/>
                <a:ea typeface="Calibri" charset="0"/>
                <a:cs typeface="Calibri" charset="0"/>
                <a:sym typeface="Calibri" charset="0"/>
              </a:rPr>
              <a:t>-content/uploads/2014/08/</a:t>
            </a:r>
            <a:r>
              <a:rPr lang="en-US" altLang="en-US" baseline="0" dirty="0" err="1" smtClean="0">
                <a:solidFill>
                  <a:srgbClr val="000000"/>
                </a:solidFill>
                <a:latin typeface="Calibri" charset="0"/>
                <a:ea typeface="Calibri" charset="0"/>
                <a:cs typeface="Calibri" charset="0"/>
                <a:sym typeface="Calibri" charset="0"/>
              </a:rPr>
              <a:t>discomfort.gif</a:t>
            </a:r>
            <a:endParaRPr lang="en-US" altLang="en-US"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08320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Rot="1" noChangeAspect="1" noChangeArrowheads="1"/>
          </p:cNvSpPr>
          <p:nvPr>
            <p:ph type="sldImg"/>
          </p:nvPr>
        </p:nvSpPr>
        <p:spPr>
          <a:solidFill>
            <a:srgbClr val="FFFFFF"/>
          </a:solidFill>
          <a:ln/>
        </p:spPr>
      </p:sp>
      <p:sp>
        <p:nvSpPr>
          <p:cNvPr id="74754" name="Rectangle 2"/>
          <p:cNvSpPr>
            <a:spLocks noGrp="1" noChangeArrowheads="1"/>
          </p:cNvSpPr>
          <p:nvPr>
            <p:ph type="body" idx="1"/>
          </p:nvPr>
        </p:nvSpPr>
        <p:spPr>
          <a:ln/>
        </p:spPr>
        <p:txBody>
          <a:bodyPr/>
          <a:lstStyle/>
          <a:p>
            <a:pPr eaLnBrk="1" hangingPunct="1">
              <a:defRPr/>
            </a:pPr>
            <a:r>
              <a:rPr lang="en-US" altLang="en-US" dirty="0" smtClean="0">
                <a:latin typeface="Helvetica" charset="0"/>
                <a:ea typeface="Helvetica" charset="0"/>
                <a:cs typeface="Helvetica" charset="0"/>
                <a:sym typeface="Helvetica" charset="0"/>
              </a:rPr>
              <a:t>We’re going to need to develop some norms for the times we spend together during workshops and summer academies.  We’re going to ask you to push yourself to learn and do things outside of your normal comfort zone.  Given that, it’s important that we think about our interactions with one another and develop a set of norms for our work.  The norms listed here are the classic norms described by </a:t>
            </a:r>
            <a:r>
              <a:rPr lang="en-US" altLang="en-US" dirty="0" err="1" smtClean="0">
                <a:latin typeface="Helvetica" charset="0"/>
                <a:ea typeface="Helvetica" charset="0"/>
                <a:cs typeface="Helvetica" charset="0"/>
                <a:sym typeface="Helvetica" charset="0"/>
              </a:rPr>
              <a:t>Garmston</a:t>
            </a:r>
            <a:r>
              <a:rPr lang="en-US" altLang="en-US" dirty="0" smtClean="0">
                <a:latin typeface="Helvetica" charset="0"/>
                <a:ea typeface="Helvetica" charset="0"/>
                <a:cs typeface="Helvetica" charset="0"/>
                <a:sym typeface="Helvetica" charset="0"/>
              </a:rPr>
              <a:t> and Wellman</a:t>
            </a:r>
          </a:p>
          <a:p>
            <a:pPr eaLnBrk="1" hangingPunct="1">
              <a:defRPr/>
            </a:pPr>
            <a:r>
              <a:rPr lang="en-US" altLang="en-US" dirty="0" smtClean="0">
                <a:latin typeface="Helvetica" charset="0"/>
                <a:ea typeface="Helvetica" charset="0"/>
                <a:cs typeface="Helvetica" charset="0"/>
                <a:sym typeface="Helvetica" charset="0"/>
              </a:rPr>
              <a:t>Pausing</a:t>
            </a:r>
          </a:p>
          <a:p>
            <a:pPr eaLnBrk="1" hangingPunct="1">
              <a:defRPr/>
            </a:pPr>
            <a:r>
              <a:rPr lang="en-US" altLang="en-US" dirty="0" smtClean="0">
                <a:latin typeface="Helvetica" charset="0"/>
                <a:ea typeface="Helvetica" charset="0"/>
                <a:cs typeface="Helvetica" charset="0"/>
                <a:sym typeface="Helvetica" charset="0"/>
              </a:rPr>
              <a:t>Paraphrasing</a:t>
            </a:r>
          </a:p>
          <a:p>
            <a:pPr eaLnBrk="1" hangingPunct="1">
              <a:defRPr/>
            </a:pPr>
            <a:r>
              <a:rPr lang="en-US" altLang="en-US" dirty="0" smtClean="0">
                <a:latin typeface="Helvetica" charset="0"/>
                <a:ea typeface="Helvetica" charset="0"/>
                <a:cs typeface="Helvetica" charset="0"/>
                <a:sym typeface="Helvetica" charset="0"/>
              </a:rPr>
              <a:t>Posing Questions</a:t>
            </a:r>
          </a:p>
          <a:p>
            <a:pPr eaLnBrk="1" hangingPunct="1">
              <a:defRPr/>
            </a:pPr>
            <a:r>
              <a:rPr lang="en-US" altLang="en-US" dirty="0" smtClean="0">
                <a:latin typeface="Helvetica" charset="0"/>
                <a:ea typeface="Helvetica" charset="0"/>
                <a:cs typeface="Helvetica" charset="0"/>
                <a:sym typeface="Helvetica" charset="0"/>
              </a:rPr>
              <a:t>Putting ideas on the table</a:t>
            </a:r>
          </a:p>
          <a:p>
            <a:pPr eaLnBrk="1" hangingPunct="1">
              <a:defRPr/>
            </a:pPr>
            <a:r>
              <a:rPr lang="en-US" altLang="en-US" dirty="0" smtClean="0">
                <a:latin typeface="Helvetica" charset="0"/>
                <a:ea typeface="Helvetica" charset="0"/>
                <a:cs typeface="Helvetica" charset="0"/>
                <a:sym typeface="Helvetica" charset="0"/>
              </a:rPr>
              <a:t>Paying attention to self and others </a:t>
            </a:r>
          </a:p>
          <a:p>
            <a:pPr eaLnBrk="1" hangingPunct="1">
              <a:defRPr/>
            </a:pPr>
            <a:r>
              <a:rPr lang="en-US" altLang="en-US" dirty="0" smtClean="0">
                <a:latin typeface="Helvetica" charset="0"/>
                <a:ea typeface="Helvetica" charset="0"/>
                <a:cs typeface="Helvetica" charset="0"/>
                <a:sym typeface="Helvetica" charset="0"/>
              </a:rPr>
              <a:t>Presuming positive intentions</a:t>
            </a:r>
          </a:p>
          <a:p>
            <a:pPr eaLnBrk="1" hangingPunct="1">
              <a:defRPr/>
            </a:pPr>
            <a:r>
              <a:rPr lang="en-US" altLang="en-US" dirty="0" smtClean="0">
                <a:latin typeface="Helvetica" charset="0"/>
                <a:ea typeface="Helvetica" charset="0"/>
                <a:cs typeface="Helvetica" charset="0"/>
                <a:sym typeface="Helvetica" charset="0"/>
              </a:rPr>
              <a:t>Pursuing a balance between advocacy and </a:t>
            </a:r>
            <a:r>
              <a:rPr lang="en-US" altLang="en-US" dirty="0" smtClean="0">
                <a:latin typeface="Helvetica" charset="0"/>
                <a:ea typeface="Helvetica" charset="0"/>
                <a:cs typeface="Helvetica" charset="0"/>
                <a:sym typeface="Helvetica" charset="0"/>
              </a:rPr>
              <a:t>inquiry</a:t>
            </a:r>
          </a:p>
          <a:p>
            <a:pPr eaLnBrk="1" hangingPunct="1">
              <a:defRPr/>
            </a:pPr>
            <a:endParaRPr lang="en-US" altLang="en-US" dirty="0" smtClean="0">
              <a:latin typeface="Helvetica" charset="0"/>
              <a:ea typeface="Helvetica" charset="0"/>
              <a:cs typeface="Helvetica" charset="0"/>
              <a:sym typeface="Helvetica" charset="0"/>
            </a:endParaRPr>
          </a:p>
          <a:p>
            <a:pPr eaLnBrk="1" hangingPunct="1">
              <a:defRPr/>
            </a:pPr>
            <a:r>
              <a:rPr lang="en-US" altLang="en-US" dirty="0" smtClean="0">
                <a:latin typeface="Helvetica" charset="0"/>
                <a:ea typeface="Helvetica" charset="0"/>
                <a:cs typeface="Helvetica" charset="0"/>
                <a:sym typeface="Helvetica" charset="0"/>
              </a:rPr>
              <a:t>Photo</a:t>
            </a:r>
            <a:r>
              <a:rPr lang="en-US" altLang="en-US" baseline="0" dirty="0" smtClean="0">
                <a:latin typeface="Helvetica" charset="0"/>
                <a:ea typeface="Helvetica" charset="0"/>
                <a:cs typeface="Helvetica" charset="0"/>
                <a:sym typeface="Helvetica" charset="0"/>
              </a:rPr>
              <a:t> Credit</a:t>
            </a:r>
          </a:p>
          <a:p>
            <a:pPr eaLnBrk="1" hangingPunct="1"/>
            <a:r>
              <a:rPr lang="en-US" altLang="en-US" dirty="0" err="1" smtClean="0">
                <a:latin typeface="Calibri" charset="0"/>
                <a:ea typeface="ＭＳ Ｐゴシック" charset="-128"/>
              </a:rPr>
              <a:t>Norms,Plate</a:t>
            </a:r>
            <a:r>
              <a:rPr lang="en-US" altLang="en-US" dirty="0" smtClean="0">
                <a:latin typeface="Calibri" charset="0"/>
                <a:ea typeface="ＭＳ Ｐゴシック" charset="-128"/>
              </a:rPr>
              <a:t> 2/ Thomas Hawk / 12/20/2008/ </a:t>
            </a:r>
          </a:p>
          <a:p>
            <a:pPr eaLnBrk="1" hangingPunct="1"/>
            <a:r>
              <a:rPr lang="en-US" altLang="en-US" dirty="0" smtClean="0">
                <a:latin typeface="Calibri" charset="0"/>
                <a:ea typeface="ＭＳ Ｐゴシック" charset="-128"/>
              </a:rPr>
              <a:t>Phot</a:t>
            </a:r>
            <a:r>
              <a:rPr lang="en-US" altLang="en-US" baseline="0" dirty="0" smtClean="0">
                <a:latin typeface="Calibri" charset="0"/>
                <a:ea typeface="ＭＳ Ｐゴシック" charset="-128"/>
              </a:rPr>
              <a:t>o URL </a:t>
            </a:r>
            <a:r>
              <a:rPr lang="en-US" altLang="en-US" dirty="0" smtClean="0">
                <a:latin typeface="Calibri" charset="0"/>
                <a:ea typeface="ＭＳ Ｐゴシック" charset="-128"/>
              </a:rPr>
              <a:t>https://</a:t>
            </a:r>
            <a:r>
              <a:rPr lang="en-US" altLang="en-US" dirty="0" err="1" smtClean="0">
                <a:latin typeface="Calibri" charset="0"/>
                <a:ea typeface="ＭＳ Ｐゴシック" charset="-128"/>
              </a:rPr>
              <a:t>www.flickr.com</a:t>
            </a:r>
            <a:r>
              <a:rPr lang="en-US" altLang="en-US" dirty="0" smtClean="0">
                <a:latin typeface="Calibri" charset="0"/>
                <a:ea typeface="ＭＳ Ｐゴシック" charset="-128"/>
              </a:rPr>
              <a:t>/photos/</a:t>
            </a:r>
            <a:r>
              <a:rPr lang="en-US" altLang="en-US" dirty="0" err="1" smtClean="0">
                <a:latin typeface="Calibri" charset="0"/>
                <a:ea typeface="ＭＳ Ｐゴシック" charset="-128"/>
              </a:rPr>
              <a:t>thomashawk</a:t>
            </a:r>
            <a:r>
              <a:rPr lang="en-US" altLang="en-US" dirty="0" smtClean="0">
                <a:latin typeface="Calibri" charset="0"/>
                <a:ea typeface="ＭＳ Ｐゴシック" charset="-128"/>
              </a:rPr>
              <a:t>/8434644809</a:t>
            </a:r>
          </a:p>
          <a:p>
            <a:pPr eaLnBrk="1" hangingPunct="1">
              <a:defRPr/>
            </a:pPr>
            <a:endParaRPr lang="en-US" altLang="en-US" dirty="0" smtClean="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80037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Rot="1" noChangeAspect="1" noChangeArrowheads="1"/>
          </p:cNvSpPr>
          <p:nvPr>
            <p:ph type="sldImg"/>
          </p:nvPr>
        </p:nvSpPr>
        <p:spPr>
          <a:solidFill>
            <a:srgbClr val="FFFFFF"/>
          </a:solidFill>
          <a:ln/>
        </p:spPr>
      </p:sp>
      <p:sp>
        <p:nvSpPr>
          <p:cNvPr id="76802" name="Rectangle 2"/>
          <p:cNvSpPr>
            <a:spLocks noGrp="1" noChangeArrowheads="1"/>
          </p:cNvSpPr>
          <p:nvPr>
            <p:ph type="body" idx="1"/>
          </p:nvPr>
        </p:nvSpPr>
        <p:spPr>
          <a:ln/>
        </p:spPr>
        <p:txBody>
          <a:bodyPr/>
          <a:lstStyle/>
          <a:p>
            <a:pPr marL="39688" eaLnBrk="1" hangingPunct="1"/>
            <a:r>
              <a:rPr lang="en-US" altLang="en-US" sz="2200" dirty="0">
                <a:solidFill>
                  <a:srgbClr val="000000"/>
                </a:solidFill>
                <a:latin typeface="Calibri Bold" charset="0"/>
                <a:ea typeface="Calibri Bold" charset="0"/>
                <a:cs typeface="Calibri Bold" charset="0"/>
                <a:sym typeface="Calibri Bold" charset="0"/>
              </a:rPr>
              <a:t>Expectations</a:t>
            </a:r>
          </a:p>
          <a:p>
            <a:pPr marL="39688" eaLnBrk="1" hangingPunct="1"/>
            <a:r>
              <a:rPr lang="en-US" altLang="en-US" dirty="0">
                <a:solidFill>
                  <a:srgbClr val="000000"/>
                </a:solidFill>
                <a:latin typeface="Calibri" charset="0"/>
                <a:ea typeface="Calibri" charset="0"/>
                <a:cs typeface="Calibri" charset="0"/>
                <a:sym typeface="Calibri" charset="0"/>
              </a:rPr>
              <a:t>What are yours?</a:t>
            </a:r>
          </a:p>
          <a:p>
            <a:pPr marL="39688" eaLnBrk="1" hangingPunct="1"/>
            <a:r>
              <a:rPr lang="en-US" altLang="en-US" dirty="0">
                <a:solidFill>
                  <a:srgbClr val="000000"/>
                </a:solidFill>
                <a:latin typeface="Calibri" charset="0"/>
                <a:ea typeface="Calibri" charset="0"/>
                <a:cs typeface="Calibri" charset="0"/>
                <a:sym typeface="Calibri" charset="0"/>
              </a:rPr>
              <a:t>Of the grant? </a:t>
            </a:r>
          </a:p>
          <a:p>
            <a:pPr marL="39688" eaLnBrk="1" hangingPunct="1"/>
            <a:r>
              <a:rPr lang="en-US" altLang="en-US" dirty="0">
                <a:solidFill>
                  <a:srgbClr val="000000"/>
                </a:solidFill>
                <a:latin typeface="Calibri" charset="0"/>
                <a:ea typeface="Calibri" charset="0"/>
                <a:cs typeface="Calibri" charset="0"/>
                <a:sym typeface="Calibri" charset="0"/>
              </a:rPr>
              <a:t>Of the week</a:t>
            </a:r>
            <a:r>
              <a:rPr lang="en-US" altLang="en-US" dirty="0" smtClean="0">
                <a:solidFill>
                  <a:srgbClr val="000000"/>
                </a:solidFill>
                <a:latin typeface="Calibri" charset="0"/>
                <a:ea typeface="Calibri" charset="0"/>
                <a:cs typeface="Calibri" charset="0"/>
                <a:sym typeface="Calibri" charset="0"/>
              </a:rPr>
              <a:t>?</a:t>
            </a:r>
          </a:p>
          <a:p>
            <a:pPr marL="39688" eaLnBrk="1" hangingPunct="1"/>
            <a:endParaRPr lang="en-US" altLang="en-US" dirty="0" smtClean="0">
              <a:solidFill>
                <a:srgbClr val="000000"/>
              </a:solidFill>
              <a:latin typeface="Calibri" charset="0"/>
              <a:ea typeface="Calibri" charset="0"/>
              <a:cs typeface="Calibri" charset="0"/>
              <a:sym typeface="Calibri" charset="0"/>
            </a:endParaRPr>
          </a:p>
          <a:p>
            <a:pPr marL="39688" eaLnBrk="1" hangingPunct="1"/>
            <a:r>
              <a:rPr lang="en-US" altLang="en-US" dirty="0" smtClean="0">
                <a:solidFill>
                  <a:srgbClr val="000000"/>
                </a:solidFill>
                <a:latin typeface="Calibri" charset="0"/>
                <a:ea typeface="Calibri" charset="0"/>
                <a:cs typeface="Calibri" charset="0"/>
                <a:sym typeface="Calibri" charset="0"/>
              </a:rPr>
              <a:t>Photo Credit</a:t>
            </a:r>
          </a:p>
          <a:p>
            <a:pPr marL="39688" eaLnBrk="1" hangingPunct="1"/>
            <a:r>
              <a:rPr lang="en-US" altLang="en-US" dirty="0" smtClean="0">
                <a:solidFill>
                  <a:srgbClr val="000000"/>
                </a:solidFill>
                <a:latin typeface="Calibri" charset="0"/>
                <a:ea typeface="Calibri" charset="0"/>
                <a:cs typeface="Calibri" charset="0"/>
                <a:sym typeface="Calibri" charset="0"/>
              </a:rPr>
              <a:t>Expectations vs Reality/Kristian </a:t>
            </a:r>
            <a:r>
              <a:rPr lang="en-US" altLang="en-US" dirty="0" err="1" smtClean="0">
                <a:solidFill>
                  <a:srgbClr val="000000"/>
                </a:solidFill>
                <a:latin typeface="Calibri" charset="0"/>
                <a:ea typeface="Calibri" charset="0"/>
                <a:cs typeface="Calibri" charset="0"/>
                <a:sym typeface="Calibri" charset="0"/>
              </a:rPr>
              <a:t>Bjornard</a:t>
            </a:r>
            <a:r>
              <a:rPr lang="en-US" altLang="en-US" baseline="0" dirty="0" smtClean="0">
                <a:solidFill>
                  <a:srgbClr val="000000"/>
                </a:solidFill>
                <a:latin typeface="Calibri" charset="0"/>
                <a:ea typeface="Calibri" charset="0"/>
                <a:cs typeface="Calibri" charset="0"/>
                <a:sym typeface="Calibri" charset="0"/>
              </a:rPr>
              <a:t> https://</a:t>
            </a:r>
            <a:r>
              <a:rPr lang="en-US" altLang="en-US" baseline="0" dirty="0" err="1" smtClean="0">
                <a:solidFill>
                  <a:srgbClr val="000000"/>
                </a:solidFill>
                <a:latin typeface="Calibri" charset="0"/>
                <a:ea typeface="Calibri" charset="0"/>
                <a:cs typeface="Calibri" charset="0"/>
                <a:sym typeface="Calibri" charset="0"/>
              </a:rPr>
              <a:t>www.flickr.com</a:t>
            </a:r>
            <a:r>
              <a:rPr lang="en-US" altLang="en-US" baseline="0" dirty="0" smtClean="0">
                <a:solidFill>
                  <a:srgbClr val="000000"/>
                </a:solidFill>
                <a:latin typeface="Calibri" charset="0"/>
                <a:ea typeface="Calibri" charset="0"/>
                <a:cs typeface="Calibri" charset="0"/>
                <a:sym typeface="Calibri" charset="0"/>
              </a:rPr>
              <a:t>/photos/</a:t>
            </a:r>
            <a:r>
              <a:rPr lang="en-US" altLang="en-US" baseline="0" dirty="0" err="1" smtClean="0">
                <a:solidFill>
                  <a:srgbClr val="000000"/>
                </a:solidFill>
                <a:latin typeface="Calibri" charset="0"/>
                <a:ea typeface="Calibri" charset="0"/>
                <a:cs typeface="Calibri" charset="0"/>
                <a:sym typeface="Calibri" charset="0"/>
              </a:rPr>
              <a:t>bjornmeansbear</a:t>
            </a:r>
            <a:r>
              <a:rPr lang="en-US" altLang="en-US" baseline="0" dirty="0" smtClean="0">
                <a:solidFill>
                  <a:srgbClr val="000000"/>
                </a:solidFill>
                <a:latin typeface="Calibri" charset="0"/>
                <a:ea typeface="Calibri" charset="0"/>
                <a:cs typeface="Calibri" charset="0"/>
                <a:sym typeface="Calibri" charset="0"/>
              </a:rPr>
              <a:t>/</a:t>
            </a:r>
          </a:p>
          <a:p>
            <a:pPr marL="39688" eaLnBrk="1" hangingPunct="1"/>
            <a:r>
              <a:rPr lang="en-US" altLang="en-US" baseline="0" dirty="0" smtClean="0">
                <a:solidFill>
                  <a:srgbClr val="000000"/>
                </a:solidFill>
                <a:latin typeface="Calibri" charset="0"/>
                <a:ea typeface="Calibri" charset="0"/>
                <a:cs typeface="Calibri" charset="0"/>
                <a:sym typeface="Calibri" charset="0"/>
              </a:rPr>
              <a:t>1/26/2010/Photo can be found https://</a:t>
            </a:r>
            <a:r>
              <a:rPr lang="en-US" altLang="en-US" baseline="0" dirty="0" err="1" smtClean="0">
                <a:solidFill>
                  <a:srgbClr val="000000"/>
                </a:solidFill>
                <a:latin typeface="Calibri" charset="0"/>
                <a:ea typeface="Calibri" charset="0"/>
                <a:cs typeface="Calibri" charset="0"/>
                <a:sym typeface="Calibri" charset="0"/>
              </a:rPr>
              <a:t>www.flickr.com</a:t>
            </a:r>
            <a:r>
              <a:rPr lang="en-US" altLang="en-US" baseline="0" dirty="0" smtClean="0">
                <a:solidFill>
                  <a:srgbClr val="000000"/>
                </a:solidFill>
                <a:latin typeface="Calibri" charset="0"/>
                <a:ea typeface="Calibri" charset="0"/>
                <a:cs typeface="Calibri" charset="0"/>
                <a:sym typeface="Calibri" charset="0"/>
              </a:rPr>
              <a:t>/photos/</a:t>
            </a:r>
            <a:r>
              <a:rPr lang="en-US" altLang="en-US" baseline="0" dirty="0" err="1" smtClean="0">
                <a:solidFill>
                  <a:srgbClr val="000000"/>
                </a:solidFill>
                <a:latin typeface="Calibri" charset="0"/>
                <a:ea typeface="Calibri" charset="0"/>
                <a:cs typeface="Calibri" charset="0"/>
                <a:sym typeface="Calibri" charset="0"/>
              </a:rPr>
              <a:t>bjornmeansbear</a:t>
            </a:r>
            <a:r>
              <a:rPr lang="en-US" altLang="en-US" baseline="0" dirty="0" smtClean="0">
                <a:solidFill>
                  <a:srgbClr val="000000"/>
                </a:solidFill>
                <a:latin typeface="Calibri" charset="0"/>
                <a:ea typeface="Calibri" charset="0"/>
                <a:cs typeface="Calibri" charset="0"/>
                <a:sym typeface="Calibri" charset="0"/>
              </a:rPr>
              <a:t>/4305366199</a:t>
            </a:r>
            <a:endParaRPr lang="en-US" altLang="en-US" dirty="0">
              <a:solidFill>
                <a:srgbClr val="000000"/>
              </a:solidFill>
              <a:latin typeface="Calibri" charset="0"/>
              <a:ea typeface="Calibri" charset="0"/>
              <a:cs typeface="Calibri" charset="0"/>
              <a:sym typeface="Calibri" charset="0"/>
            </a:endParaRPr>
          </a:p>
          <a:p>
            <a:pPr marL="39688" eaLnBrk="1" hangingPunct="1"/>
            <a:endParaRPr lang="en-US" altLang="en-US" dirty="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66541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a:solidFill>
            <a:srgbClr val="FFFFFF"/>
          </a:solidFill>
          <a:ln/>
        </p:spPr>
      </p:sp>
      <p:sp>
        <p:nvSpPr>
          <p:cNvPr id="78850" name="Rectangle 2"/>
          <p:cNvSpPr>
            <a:spLocks noGrp="1" noChangeArrowheads="1"/>
          </p:cNvSpPr>
          <p:nvPr>
            <p:ph type="body" idx="1"/>
          </p:nvPr>
        </p:nvSpPr>
        <p:spPr>
          <a:ln/>
        </p:spPr>
        <p:txBody>
          <a:bodyPr/>
          <a:lstStyle/>
          <a:p>
            <a:pPr eaLnBrk="1" hangingPunct="1"/>
            <a:r>
              <a:rPr lang="en-US" altLang="en-US" dirty="0">
                <a:solidFill>
                  <a:srgbClr val="000000"/>
                </a:solidFill>
                <a:latin typeface="Calibri Bold" charset="0"/>
                <a:ea typeface="Calibri Bold" charset="0"/>
                <a:cs typeface="Calibri Bold" charset="0"/>
                <a:sym typeface="Calibri Bold" charset="0"/>
              </a:rPr>
              <a:t>SEISMIC Expectations</a:t>
            </a:r>
          </a:p>
          <a:p>
            <a:pPr eaLnBrk="1" hangingPunct="1"/>
            <a:r>
              <a:rPr lang="en-US" altLang="en-US" dirty="0">
                <a:latin typeface="Symbol" charset="2"/>
                <a:ea typeface="Symbol" charset="2"/>
                <a:cs typeface="Symbol" charset="2"/>
                <a:sym typeface="Symbol" charset="2"/>
              </a:rPr>
              <a:t>•	</a:t>
            </a:r>
            <a:r>
              <a:rPr lang="en-US" altLang="en-US" dirty="0">
                <a:latin typeface="Calibri" charset="0"/>
                <a:ea typeface="Calibri" charset="0"/>
                <a:cs typeface="Calibri" charset="0"/>
                <a:sym typeface="Calibri" charset="0"/>
              </a:rPr>
              <a:t>School cultures reflect the belief that every student and teacher can and is 	expected to perform at high levels and it is everyone’s responsibility to make 	that happen.</a:t>
            </a:r>
          </a:p>
          <a:p>
            <a:pPr eaLnBrk="1" hangingPunct="1"/>
            <a:r>
              <a:rPr lang="en-US" altLang="en-US" dirty="0">
                <a:latin typeface="Symbol" charset="2"/>
                <a:ea typeface="Symbol" charset="2"/>
                <a:cs typeface="Symbol" charset="2"/>
                <a:sym typeface="Symbol" charset="2"/>
              </a:rPr>
              <a:t>•	</a:t>
            </a:r>
            <a:r>
              <a:rPr lang="en-US" altLang="en-US" dirty="0">
                <a:latin typeface="Calibri" charset="0"/>
                <a:ea typeface="Calibri" charset="0"/>
                <a:cs typeface="Calibri" charset="0"/>
                <a:sym typeface="Calibri" charset="0"/>
              </a:rPr>
              <a:t>Teachers collaborate on improving student learning.</a:t>
            </a:r>
          </a:p>
          <a:p>
            <a:pPr eaLnBrk="1" hangingPunct="1"/>
            <a:r>
              <a:rPr lang="en-US" altLang="en-US" dirty="0">
                <a:latin typeface="Symbol" charset="2"/>
                <a:ea typeface="Symbol" charset="2"/>
                <a:cs typeface="Symbol" charset="2"/>
                <a:sym typeface="Symbol" charset="2"/>
              </a:rPr>
              <a:t>•	</a:t>
            </a:r>
            <a:r>
              <a:rPr lang="en-US" altLang="en-US" dirty="0">
                <a:latin typeface="Calibri" charset="0"/>
                <a:ea typeface="Calibri" charset="0"/>
                <a:cs typeface="Calibri" charset="0"/>
                <a:sym typeface="Calibri" charset="0"/>
              </a:rPr>
              <a:t>Principal actively supports instructional and culture change.</a:t>
            </a:r>
          </a:p>
          <a:p>
            <a:pPr eaLnBrk="1" hangingPunct="1"/>
            <a:r>
              <a:rPr lang="en-US" altLang="en-US" dirty="0">
                <a:latin typeface="Symbol" charset="2"/>
                <a:ea typeface="Symbol" charset="2"/>
                <a:cs typeface="Symbol" charset="2"/>
                <a:sym typeface="Symbol" charset="2"/>
              </a:rPr>
              <a:t>•	</a:t>
            </a:r>
            <a:r>
              <a:rPr lang="en-US" altLang="en-US" dirty="0">
                <a:latin typeface="Calibri" charset="0"/>
                <a:ea typeface="Calibri" charset="0"/>
                <a:cs typeface="Calibri" charset="0"/>
                <a:sym typeface="Calibri" charset="0"/>
              </a:rPr>
              <a:t>All stakeholders are aware of goals, expectations, and resources.  </a:t>
            </a:r>
          </a:p>
          <a:p>
            <a:pPr marL="171450" indent="-171450" eaLnBrk="1" hangingPunct="1">
              <a:buFont typeface="Symbol" charset="2"/>
              <a:buChar char="•"/>
            </a:pPr>
            <a:r>
              <a:rPr lang="en-US" altLang="en-US" dirty="0" smtClean="0">
                <a:latin typeface="Calibri" charset="0"/>
                <a:ea typeface="Calibri" charset="0"/>
                <a:cs typeface="Calibri" charset="0"/>
                <a:sym typeface="Calibri" charset="0"/>
              </a:rPr>
              <a:t>Student </a:t>
            </a:r>
            <a:r>
              <a:rPr lang="en-US" altLang="en-US" dirty="0">
                <a:latin typeface="Calibri" charset="0"/>
                <a:ea typeface="Calibri" charset="0"/>
                <a:cs typeface="Calibri" charset="0"/>
                <a:sym typeface="Calibri" charset="0"/>
              </a:rPr>
              <a:t>achievement will be among the highest in the state in three years</a:t>
            </a:r>
            <a:r>
              <a:rPr lang="en-US" altLang="en-US" dirty="0" smtClean="0">
                <a:latin typeface="Calibri" charset="0"/>
                <a:ea typeface="Calibri" charset="0"/>
                <a:cs typeface="Calibri" charset="0"/>
                <a:sym typeface="Calibri" charset="0"/>
              </a:rPr>
              <a:t>.</a:t>
            </a:r>
          </a:p>
          <a:p>
            <a:pPr marL="171450" indent="-171450" eaLnBrk="1" hangingPunct="1">
              <a:buFont typeface="Symbol" charset="2"/>
              <a:buChar char="•"/>
            </a:pPr>
            <a:endParaRPr lang="en-US" altLang="en-US" dirty="0" smtClean="0">
              <a:latin typeface="Calibri" charset="0"/>
              <a:ea typeface="Calibri" charset="0"/>
              <a:cs typeface="Calibri" charset="0"/>
              <a:sym typeface="Calibri" charset="0"/>
            </a:endParaRPr>
          </a:p>
          <a:p>
            <a:pPr marL="0" indent="0" eaLnBrk="1" hangingPunct="1">
              <a:buFont typeface="Symbol" charset="2"/>
              <a:buNone/>
            </a:pPr>
            <a:endParaRPr lang="en-US" altLang="en-US" dirty="0">
              <a:latin typeface="Calibri" charset="0"/>
              <a:ea typeface="Calibri" charset="0"/>
              <a:cs typeface="Calibri" charset="0"/>
              <a:sym typeface="Calibri" charset="0"/>
            </a:endParaRPr>
          </a:p>
          <a:p>
            <a:pPr eaLnBrk="1" hangingPunct="1"/>
            <a:endParaRPr lang="en-US" altLang="en-US" dirty="0">
              <a:solidFill>
                <a:srgbClr val="000000"/>
              </a:solidFill>
              <a:latin typeface="Calibri Bold" charset="0"/>
              <a:ea typeface="Calibri Bold" charset="0"/>
              <a:cs typeface="Calibri Bold" charset="0"/>
              <a:sym typeface="Calibri Bold" charset="0"/>
            </a:endParaRPr>
          </a:p>
        </p:txBody>
      </p:sp>
    </p:spTree>
    <p:extLst>
      <p:ext uri="{BB962C8B-B14F-4D97-AF65-F5344CB8AC3E}">
        <p14:creationId xmlns:p14="http://schemas.microsoft.com/office/powerpoint/2010/main" val="1876581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Rot="1" noChangeAspect="1" noChangeArrowheads="1"/>
          </p:cNvSpPr>
          <p:nvPr>
            <p:ph type="sldImg"/>
          </p:nvPr>
        </p:nvSpPr>
        <p:spPr>
          <a:solidFill>
            <a:srgbClr val="FFFFFF"/>
          </a:solidFill>
          <a:ln/>
        </p:spPr>
      </p:sp>
      <p:sp>
        <p:nvSpPr>
          <p:cNvPr id="80898" name="Rectangle 2"/>
          <p:cNvSpPr>
            <a:spLocks noGrp="1" noChangeArrowheads="1"/>
          </p:cNvSpPr>
          <p:nvPr>
            <p:ph type="body" idx="1"/>
          </p:nvPr>
        </p:nvSpPr>
        <p:spPr>
          <a:ln/>
        </p:spPr>
        <p:txBody>
          <a:bodyPr/>
          <a:lstStyle/>
          <a:p>
            <a:pPr marL="39688" eaLnBrk="1" hangingPunct="1">
              <a:spcBef>
                <a:spcPts val="2400"/>
              </a:spcBef>
              <a:defRPr/>
            </a:pPr>
            <a:r>
              <a:rPr lang="en-US" altLang="en-US" smtClean="0">
                <a:solidFill>
                  <a:srgbClr val="000000"/>
                </a:solidFill>
                <a:latin typeface="Calibri" charset="0"/>
                <a:ea typeface="Calibri" charset="0"/>
                <a:cs typeface="Calibri" charset="0"/>
                <a:sym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they’re faced with situations for which they were not specifically prepared.</a:t>
            </a:r>
          </a:p>
          <a:p>
            <a:pPr marL="39688" eaLnBrk="1" hangingPunct="1">
              <a:spcBef>
                <a:spcPts val="2400"/>
              </a:spcBef>
              <a:defRPr/>
            </a:pPr>
            <a:r>
              <a:rPr lang="en-US" altLang="en-US" smtClean="0">
                <a:solidFill>
                  <a:srgbClr val="000000"/>
                </a:solidFill>
                <a:latin typeface="Calibri" charset="0"/>
                <a:ea typeface="Calibri" charset="0"/>
                <a:cs typeface="Calibri" charset="0"/>
                <a:sym typeface="Calibri" charset="0"/>
              </a:rPr>
              <a:t>Seymour Papert</a:t>
            </a:r>
          </a:p>
        </p:txBody>
      </p:sp>
    </p:spTree>
    <p:extLst>
      <p:ext uri="{BB962C8B-B14F-4D97-AF65-F5344CB8AC3E}">
        <p14:creationId xmlns:p14="http://schemas.microsoft.com/office/powerpoint/2010/main" val="1766766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Goal for this session is develop our mutual understanding of the research on </a:t>
            </a:r>
            <a:r>
              <a:rPr lang="en-US" i="1" dirty="0" smtClean="0"/>
              <a:t>How Students Learn</a:t>
            </a:r>
            <a:r>
              <a:rPr lang="en-US" i="1" dirty="0" smtClean="0"/>
              <a:t>.</a:t>
            </a:r>
          </a:p>
          <a:p>
            <a:pPr eaLnBrk="1" hangingPunct="1">
              <a:defRPr/>
            </a:pPr>
            <a:endParaRPr lang="en-US" i="1" dirty="0" smtClean="0"/>
          </a:p>
          <a:p>
            <a:pPr eaLnBrk="1" hangingPunct="1">
              <a:defRPr/>
            </a:pPr>
            <a:r>
              <a:rPr lang="en-US" i="0" dirty="0" smtClean="0"/>
              <a:t>Photo</a:t>
            </a:r>
            <a:r>
              <a:rPr lang="en-US" i="0" baseline="0" dirty="0" smtClean="0"/>
              <a:t> Credit</a:t>
            </a:r>
          </a:p>
          <a:p>
            <a:pPr eaLnBrk="1" hangingPunct="1">
              <a:defRPr/>
            </a:pPr>
            <a:r>
              <a:rPr lang="en-US" i="0" baseline="0" dirty="0" smtClean="0"/>
              <a:t>Definition of Goals/The Blue Diamond Gallery </a:t>
            </a:r>
            <a:r>
              <a:rPr lang="en-US" i="0" baseline="0" dirty="0" err="1" smtClean="0"/>
              <a:t>thebluediamondgallery.com</a:t>
            </a:r>
            <a:r>
              <a:rPr lang="en-US" i="0" baseline="0" dirty="0" smtClean="0"/>
              <a:t>/</a:t>
            </a:r>
          </a:p>
          <a:p>
            <a:pPr eaLnBrk="1" hangingPunct="1">
              <a:defRPr/>
            </a:pPr>
            <a:r>
              <a:rPr lang="en-US" i="0" baseline="0" dirty="0" smtClean="0"/>
              <a:t>Photo URL http://</a:t>
            </a:r>
            <a:r>
              <a:rPr lang="en-US" i="0" baseline="0" dirty="0" err="1" smtClean="0"/>
              <a:t>www.thebluediamondgallery.com</a:t>
            </a:r>
            <a:r>
              <a:rPr lang="en-US" i="0" baseline="0" dirty="0" smtClean="0"/>
              <a:t>/highlighted/images/</a:t>
            </a:r>
            <a:r>
              <a:rPr lang="en-US" i="0" baseline="0" dirty="0" err="1" smtClean="0"/>
              <a:t>goals.jpg</a:t>
            </a:r>
            <a:endParaRPr lang="en-US" i="0" dirty="0" smtClean="0"/>
          </a:p>
        </p:txBody>
      </p:sp>
    </p:spTree>
    <p:extLst>
      <p:ext uri="{BB962C8B-B14F-4D97-AF65-F5344CB8AC3E}">
        <p14:creationId xmlns:p14="http://schemas.microsoft.com/office/powerpoint/2010/main" val="794850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Rot="1" noChangeAspect="1" noChangeArrowheads="1"/>
          </p:cNvSpPr>
          <p:nvPr>
            <p:ph type="sldImg"/>
          </p:nvPr>
        </p:nvSpPr>
        <p:spPr>
          <a:solidFill>
            <a:srgbClr val="FFFFFF"/>
          </a:solidFill>
          <a:ln/>
        </p:spPr>
      </p:sp>
      <p:sp>
        <p:nvSpPr>
          <p:cNvPr id="84994" name="Rectangle 2"/>
          <p:cNvSpPr>
            <a:spLocks noGrp="1" noChangeArrowheads="1"/>
          </p:cNvSpPr>
          <p:nvPr>
            <p:ph type="body" idx="1"/>
          </p:nvPr>
        </p:nvSpPr>
        <p:spPr>
          <a:ln/>
        </p:spPr>
        <p:txBody>
          <a:bodyPr/>
          <a:lstStyle/>
          <a:p>
            <a:pPr eaLnBrk="1" hangingPunct="1">
              <a:spcBef>
                <a:spcPts val="2300"/>
              </a:spcBef>
              <a:buFont typeface="Calibri" charset="0"/>
              <a:buChar char="•"/>
              <a:defRPr/>
            </a:pPr>
            <a:r>
              <a:rPr lang="en-US" altLang="en-US" dirty="0" smtClean="0">
                <a:solidFill>
                  <a:srgbClr val="000000"/>
                </a:solidFill>
                <a:latin typeface="Calibri" charset="0"/>
                <a:ea typeface="Calibri" charset="0"/>
                <a:cs typeface="Calibri" charset="0"/>
                <a:sym typeface="Calibri" charset="0"/>
              </a:rPr>
              <a:t>Think about a really effective classroom learning experience that you have had in your life.  </a:t>
            </a:r>
          </a:p>
          <a:p>
            <a:pPr eaLnBrk="1" hangingPunct="1">
              <a:spcBef>
                <a:spcPts val="2300"/>
              </a:spcBef>
              <a:buFont typeface="Calibri" charset="0"/>
              <a:buChar char="•"/>
              <a:defRPr/>
            </a:pPr>
            <a:r>
              <a:rPr lang="en-US" altLang="en-US" dirty="0" smtClean="0">
                <a:solidFill>
                  <a:srgbClr val="000000"/>
                </a:solidFill>
                <a:latin typeface="Calibri" charset="0"/>
                <a:ea typeface="Calibri" charset="0"/>
                <a:cs typeface="Calibri" charset="0"/>
                <a:sym typeface="Calibri" charset="0"/>
              </a:rPr>
              <a:t>What made that experience particularly effective for you as a learner</a:t>
            </a:r>
            <a:r>
              <a:rPr lang="en-US" altLang="en-US" dirty="0" smtClean="0">
                <a:solidFill>
                  <a:srgbClr val="000000"/>
                </a:solidFill>
                <a:latin typeface="Calibri" charset="0"/>
                <a:ea typeface="Calibri" charset="0"/>
                <a:cs typeface="Calibri" charset="0"/>
                <a:sym typeface="Calibri" charset="0"/>
              </a:rPr>
              <a:t>?</a:t>
            </a:r>
          </a:p>
          <a:p>
            <a:pPr eaLnBrk="1" hangingPunct="1">
              <a:spcBef>
                <a:spcPts val="2300"/>
              </a:spcBef>
              <a:buFont typeface="Calibri" charset="0"/>
              <a:buChar char="•"/>
              <a:defRPr/>
            </a:pPr>
            <a:endParaRPr lang="en-US" altLang="en-US" dirty="0" smtClean="0">
              <a:solidFill>
                <a:srgbClr val="000000"/>
              </a:solidFill>
              <a:latin typeface="Calibri" charset="0"/>
              <a:ea typeface="Calibri" charset="0"/>
              <a:cs typeface="Calibri" charset="0"/>
              <a:sym typeface="Calibri" charset="0"/>
            </a:endParaRPr>
          </a:p>
          <a:p>
            <a:pPr eaLnBrk="1" hangingPunct="1">
              <a:spcBef>
                <a:spcPts val="2300"/>
              </a:spcBef>
              <a:buFont typeface="Calibri" charset="0"/>
              <a:buNone/>
              <a:defRPr/>
            </a:pPr>
            <a:r>
              <a:rPr lang="en-US" altLang="en-US" dirty="0" smtClean="0">
                <a:solidFill>
                  <a:srgbClr val="000000"/>
                </a:solidFill>
                <a:latin typeface="Calibri" charset="0"/>
                <a:ea typeface="Calibri" charset="0"/>
                <a:cs typeface="Calibri" charset="0"/>
                <a:sym typeface="Calibri" charset="0"/>
              </a:rPr>
              <a:t>Photo Credit</a:t>
            </a:r>
          </a:p>
          <a:p>
            <a:pPr eaLnBrk="1" hangingPunct="1">
              <a:spcBef>
                <a:spcPts val="2300"/>
              </a:spcBef>
              <a:buFont typeface="Calibri" charset="0"/>
              <a:buNone/>
              <a:defRPr/>
            </a:pPr>
            <a:r>
              <a:rPr lang="en-US" altLang="en-US" dirty="0" smtClean="0">
                <a:solidFill>
                  <a:srgbClr val="000000"/>
                </a:solidFill>
                <a:latin typeface="Calibri" charset="0"/>
                <a:ea typeface="Calibri" charset="0"/>
                <a:cs typeface="Calibri" charset="0"/>
                <a:sym typeface="Calibri" charset="0"/>
              </a:rPr>
              <a:t>We</a:t>
            </a:r>
            <a:r>
              <a:rPr lang="en-US" altLang="en-US" baseline="0" dirty="0" smtClean="0">
                <a:solidFill>
                  <a:srgbClr val="000000"/>
                </a:solidFill>
                <a:latin typeface="Calibri" charset="0"/>
                <a:ea typeface="Calibri" charset="0"/>
                <a:cs typeface="Calibri" charset="0"/>
                <a:sym typeface="Calibri" charset="0"/>
              </a:rPr>
              <a:t> do not learn from experience…/Ken </a:t>
            </a:r>
            <a:r>
              <a:rPr lang="en-US" altLang="en-US" baseline="0" dirty="0" err="1" smtClean="0">
                <a:solidFill>
                  <a:srgbClr val="000000"/>
                </a:solidFill>
                <a:latin typeface="Calibri" charset="0"/>
                <a:ea typeface="Calibri" charset="0"/>
                <a:cs typeface="Calibri" charset="0"/>
                <a:sym typeface="Calibri" charset="0"/>
              </a:rPr>
              <a:t>Whytock</a:t>
            </a:r>
            <a:r>
              <a:rPr lang="en-US" altLang="en-US" baseline="0" dirty="0" smtClean="0">
                <a:solidFill>
                  <a:srgbClr val="000000"/>
                </a:solidFill>
                <a:latin typeface="Calibri" charset="0"/>
                <a:ea typeface="Calibri" charset="0"/>
                <a:cs typeface="Calibri" charset="0"/>
                <a:sym typeface="Calibri" charset="0"/>
              </a:rPr>
              <a:t> https://</a:t>
            </a:r>
            <a:r>
              <a:rPr lang="en-US" altLang="en-US" baseline="0" dirty="0" err="1" smtClean="0">
                <a:solidFill>
                  <a:srgbClr val="000000"/>
                </a:solidFill>
                <a:latin typeface="Calibri" charset="0"/>
                <a:ea typeface="Calibri" charset="0"/>
                <a:cs typeface="Calibri" charset="0"/>
                <a:sym typeface="Calibri" charset="0"/>
              </a:rPr>
              <a:t>www.flickr.com</a:t>
            </a:r>
            <a:r>
              <a:rPr lang="en-US" altLang="en-US" baseline="0" dirty="0" smtClean="0">
                <a:solidFill>
                  <a:srgbClr val="000000"/>
                </a:solidFill>
                <a:latin typeface="Calibri" charset="0"/>
                <a:ea typeface="Calibri" charset="0"/>
                <a:cs typeface="Calibri" charset="0"/>
                <a:sym typeface="Calibri" charset="0"/>
              </a:rPr>
              <a:t>/photos/7815007@N07/</a:t>
            </a:r>
          </a:p>
          <a:p>
            <a:pPr eaLnBrk="1" hangingPunct="1">
              <a:spcBef>
                <a:spcPts val="2300"/>
              </a:spcBef>
              <a:buFont typeface="Calibri" charset="0"/>
              <a:buNone/>
              <a:defRPr/>
            </a:pPr>
            <a:r>
              <a:rPr lang="en-US" altLang="en-US" baseline="0" dirty="0" smtClean="0">
                <a:solidFill>
                  <a:srgbClr val="000000"/>
                </a:solidFill>
                <a:latin typeface="Calibri" charset="0"/>
                <a:ea typeface="Calibri" charset="0"/>
                <a:cs typeface="Calibri" charset="0"/>
                <a:sym typeface="Calibri" charset="0"/>
              </a:rPr>
              <a:t>Photo URL </a:t>
            </a:r>
            <a:r>
              <a:rPr lang="pl-PL" altLang="en-US" baseline="0" dirty="0" err="1" smtClean="0">
                <a:solidFill>
                  <a:srgbClr val="000000"/>
                </a:solidFill>
                <a:latin typeface="Calibri" charset="0"/>
                <a:ea typeface="Calibri" charset="0"/>
                <a:cs typeface="Calibri" charset="0"/>
                <a:sym typeface="Calibri" charset="0"/>
              </a:rPr>
              <a:t>https</a:t>
            </a:r>
            <a:r>
              <a:rPr lang="pl-PL" altLang="en-US" baseline="0" dirty="0" smtClean="0">
                <a:solidFill>
                  <a:srgbClr val="000000"/>
                </a:solidFill>
                <a:latin typeface="Calibri" charset="0"/>
                <a:ea typeface="Calibri" charset="0"/>
                <a:cs typeface="Calibri" charset="0"/>
                <a:sym typeface="Calibri" charset="0"/>
              </a:rPr>
              <a:t>://</a:t>
            </a:r>
            <a:r>
              <a:rPr lang="pl-PL" altLang="en-US" baseline="0" dirty="0" err="1" smtClean="0">
                <a:solidFill>
                  <a:srgbClr val="000000"/>
                </a:solidFill>
                <a:latin typeface="Calibri" charset="0"/>
                <a:ea typeface="Calibri" charset="0"/>
                <a:cs typeface="Calibri" charset="0"/>
                <a:sym typeface="Calibri" charset="0"/>
              </a:rPr>
              <a:t>www.flickr.com</a:t>
            </a:r>
            <a:r>
              <a:rPr lang="pl-PL" altLang="en-US" baseline="0" dirty="0" smtClean="0">
                <a:solidFill>
                  <a:srgbClr val="000000"/>
                </a:solidFill>
                <a:latin typeface="Calibri" charset="0"/>
                <a:ea typeface="Calibri" charset="0"/>
                <a:cs typeface="Calibri" charset="0"/>
                <a:sym typeface="Calibri" charset="0"/>
              </a:rPr>
              <a:t>/</a:t>
            </a:r>
            <a:r>
              <a:rPr lang="pl-PL" altLang="en-US" baseline="0" dirty="0" err="1" smtClean="0">
                <a:solidFill>
                  <a:srgbClr val="000000"/>
                </a:solidFill>
                <a:latin typeface="Calibri" charset="0"/>
                <a:ea typeface="Calibri" charset="0"/>
                <a:cs typeface="Calibri" charset="0"/>
                <a:sym typeface="Calibri" charset="0"/>
              </a:rPr>
              <a:t>photos</a:t>
            </a:r>
            <a:r>
              <a:rPr lang="pl-PL" altLang="en-US" baseline="0" dirty="0" smtClean="0">
                <a:solidFill>
                  <a:srgbClr val="000000"/>
                </a:solidFill>
                <a:latin typeface="Calibri" charset="0"/>
                <a:ea typeface="Calibri" charset="0"/>
                <a:cs typeface="Calibri" charset="0"/>
                <a:sym typeface="Calibri" charset="0"/>
              </a:rPr>
              <a:t>/7815007@N07/15175456126</a:t>
            </a:r>
            <a:endParaRPr lang="en-US" altLang="en-US"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0927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a:solidFill>
            <a:srgbClr val="FFFFFF"/>
          </a:solidFill>
          <a:ln/>
        </p:spPr>
      </p:sp>
      <p:sp>
        <p:nvSpPr>
          <p:cNvPr id="55298" name="Rectangle 2"/>
          <p:cNvSpPr>
            <a:spLocks noGrp="1" noChangeArrowheads="1"/>
          </p:cNvSpPr>
          <p:nvPr>
            <p:ph type="body" idx="1"/>
          </p:nvPr>
        </p:nvSpPr>
        <p:spPr>
          <a:ln/>
        </p:spPr>
        <p:txBody>
          <a:bodyPr/>
          <a:lstStyle/>
          <a:p>
            <a:pPr eaLnBrk="1" hangingPunct="1">
              <a:lnSpc>
                <a:spcPct val="80000"/>
              </a:lnSpc>
              <a:spcBef>
                <a:spcPts val="1100"/>
              </a:spcBef>
              <a:tabLst>
                <a:tab pos="152400" algn="l"/>
                <a:tab pos="215900" algn="l"/>
                <a:tab pos="685800" algn="l"/>
                <a:tab pos="952500" algn="l"/>
              </a:tabLst>
            </a:pPr>
            <a:r>
              <a:rPr lang="en-US" altLang="en-US" dirty="0">
                <a:solidFill>
                  <a:srgbClr val="000000"/>
                </a:solidFill>
                <a:latin typeface="Calibri" charset="0"/>
                <a:ea typeface="Calibri" charset="0"/>
                <a:cs typeface="Calibri" charset="0"/>
                <a:sym typeface="Calibri" charset="0"/>
              </a:rPr>
              <a:t>SEISMIC Official Goals</a:t>
            </a:r>
          </a:p>
          <a:p>
            <a:pPr eaLnBrk="1" hangingPunct="1">
              <a:lnSpc>
                <a:spcPct val="80000"/>
              </a:lnSpc>
              <a:spcBef>
                <a:spcPts val="1100"/>
              </a:spcBef>
              <a:tabLst>
                <a:tab pos="152400" algn="l"/>
                <a:tab pos="215900" algn="l"/>
                <a:tab pos="685800" algn="l"/>
                <a:tab pos="952500" algn="l"/>
              </a:tabLst>
            </a:pPr>
            <a:r>
              <a:rPr lang="en-US" altLang="en-US" dirty="0">
                <a:latin typeface="Calibri" charset="0"/>
                <a:ea typeface="Calibri" charset="0"/>
                <a:cs typeface="Calibri" charset="0"/>
                <a:sym typeface="Calibri" charset="0"/>
              </a:rPr>
              <a:t>•	Improve teachers’ content area knowledge in mathematics and science.</a:t>
            </a:r>
            <a:endParaRPr lang="en-US" altLang="en-US" dirty="0">
              <a:solidFill>
                <a:srgbClr val="000000"/>
              </a:solidFill>
              <a:latin typeface="Calibri" charset="0"/>
              <a:ea typeface="Calibri" charset="0"/>
              <a:cs typeface="Calibri" charset="0"/>
              <a:sym typeface="Calibri" charset="0"/>
            </a:endParaRPr>
          </a:p>
          <a:p>
            <a:pPr eaLnBrk="1" hangingPunct="1">
              <a:lnSpc>
                <a:spcPct val="80000"/>
              </a:lnSpc>
              <a:tabLst>
                <a:tab pos="152400" algn="l"/>
                <a:tab pos="215900" algn="l"/>
                <a:tab pos="685800" algn="l"/>
                <a:tab pos="952500" algn="l"/>
              </a:tabLst>
            </a:pPr>
            <a:r>
              <a:rPr lang="en-US" altLang="en-US" dirty="0">
                <a:latin typeface="Calibri" charset="0"/>
                <a:ea typeface="Calibri" charset="0"/>
                <a:cs typeface="Calibri" charset="0"/>
                <a:sym typeface="Calibri" charset="0"/>
              </a:rPr>
              <a:t>•	Increase student achievement in mathematics and </a:t>
            </a:r>
            <a:r>
              <a:rPr lang="en-US" altLang="en-US" dirty="0" smtClean="0">
                <a:latin typeface="Calibri" charset="0"/>
                <a:ea typeface="Calibri" charset="0"/>
                <a:cs typeface="Calibri" charset="0"/>
                <a:sym typeface="Calibri" charset="0"/>
              </a:rPr>
              <a:t>science</a:t>
            </a:r>
          </a:p>
          <a:p>
            <a:pPr eaLnBrk="1" hangingPunct="1">
              <a:lnSpc>
                <a:spcPct val="80000"/>
              </a:lnSpc>
              <a:tabLst>
                <a:tab pos="152400" algn="l"/>
                <a:tab pos="215900" algn="l"/>
                <a:tab pos="685800" algn="l"/>
                <a:tab pos="952500" algn="l"/>
              </a:tabLst>
            </a:pPr>
            <a:endParaRPr lang="en-US" altLang="en-US" dirty="0" smtClean="0">
              <a:latin typeface="Calibri" charset="0"/>
              <a:ea typeface="Calibri" charset="0"/>
              <a:cs typeface="Calibri" charset="0"/>
              <a:sym typeface="Calibri" charset="0"/>
            </a:endParaRPr>
          </a:p>
          <a:p>
            <a:pPr eaLnBrk="1" hangingPunct="1">
              <a:lnSpc>
                <a:spcPct val="80000"/>
              </a:lnSpc>
              <a:tabLst>
                <a:tab pos="152400" algn="l"/>
                <a:tab pos="215900" algn="l"/>
                <a:tab pos="685800" algn="l"/>
                <a:tab pos="952500" algn="l"/>
              </a:tabLst>
            </a:pPr>
            <a:r>
              <a:rPr lang="en-US" altLang="en-US" dirty="0" smtClean="0">
                <a:latin typeface="Calibri" charset="0"/>
                <a:ea typeface="Calibri" charset="0"/>
                <a:cs typeface="Calibri" charset="0"/>
                <a:sym typeface="Calibri" charset="0"/>
              </a:rPr>
              <a:t>Photo Credit</a:t>
            </a:r>
          </a:p>
          <a:p>
            <a:pPr eaLnBrk="1" hangingPunct="1">
              <a:lnSpc>
                <a:spcPct val="80000"/>
              </a:lnSpc>
              <a:tabLst>
                <a:tab pos="152400" algn="l"/>
                <a:tab pos="215900" algn="l"/>
                <a:tab pos="685800" algn="l"/>
                <a:tab pos="952500" algn="l"/>
              </a:tabLst>
            </a:pPr>
            <a:r>
              <a:rPr lang="en-US" altLang="en-US" dirty="0" smtClean="0">
                <a:latin typeface="Calibri" charset="0"/>
                <a:ea typeface="Calibri" charset="0"/>
                <a:cs typeface="Calibri" charset="0"/>
                <a:sym typeface="Calibri" charset="0"/>
              </a:rPr>
              <a:t>Public Domain</a:t>
            </a:r>
            <a:endParaRPr lang="en-US" altLang="en-US" dirty="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888786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p:cNvSpPr>
          <p:nvPr>
            <p:ph type="sldImg"/>
          </p:nvPr>
        </p:nvSpPr>
        <p:spPr>
          <a:solidFill>
            <a:srgbClr val="FFFFFF"/>
          </a:solidFill>
          <a:ln/>
        </p:spPr>
      </p:sp>
      <p:sp>
        <p:nvSpPr>
          <p:cNvPr id="92162" name="Rectangle 2"/>
          <p:cNvSpPr>
            <a:spLocks noGrp="1" noChangeArrowheads="1"/>
          </p:cNvSpPr>
          <p:nvPr>
            <p:ph type="body" idx="1"/>
          </p:nvPr>
        </p:nvSpPr>
        <p:spPr>
          <a:ln/>
        </p:spPr>
        <p:txBody>
          <a:bodyPr/>
          <a:lstStyle/>
          <a:p>
            <a:pPr marL="80963" eaLnBrk="1" hangingPunct="1"/>
            <a:r>
              <a:rPr lang="en-US" altLang="en-US" sz="1600">
                <a:solidFill>
                  <a:srgbClr val="000000"/>
                </a:solidFill>
                <a:latin typeface="Arial" charset="0"/>
                <a:ea typeface="Arial" charset="0"/>
                <a:cs typeface="Arial" charset="0"/>
                <a:sym typeface="Arial" charset="0"/>
              </a:rPr>
              <a:t>“</a:t>
            </a:r>
            <a:r>
              <a:rPr lang="en-US" altLang="en-US" sz="1600">
                <a:solidFill>
                  <a:srgbClr val="000000"/>
                </a:solidFill>
                <a:latin typeface="Calibri" charset="0"/>
                <a:ea typeface="Calibri" charset="0"/>
                <a:cs typeface="Calibri" charset="0"/>
                <a:sym typeface="Calibri" charset="0"/>
              </a:rPr>
              <a:t>If education is to help students make sense of their surroundings and ready them for the challenges of the technology-driven, internationally competitive world, then it must be based on what we know about learning from science.</a:t>
            </a:r>
            <a:r>
              <a:rPr lang="en-US" altLang="en-US" sz="1600">
                <a:solidFill>
                  <a:srgbClr val="000000"/>
                </a:solidFill>
                <a:latin typeface="Arial" charset="0"/>
                <a:ea typeface="Arial" charset="0"/>
                <a:cs typeface="Arial" charset="0"/>
                <a:sym typeface="Arial" charset="0"/>
              </a:rPr>
              <a:t>”</a:t>
            </a:r>
            <a:r>
              <a:rPr lang="en-US" altLang="en-US" sz="1600">
                <a:solidFill>
                  <a:srgbClr val="000000"/>
                </a:solidFill>
                <a:latin typeface="Calibri" charset="0"/>
                <a:ea typeface="Calibri" charset="0"/>
                <a:cs typeface="Calibri" charset="0"/>
                <a:sym typeface="Calibri" charset="0"/>
              </a:rPr>
              <a:t> </a:t>
            </a:r>
          </a:p>
          <a:p>
            <a:pPr marL="80963" eaLnBrk="1" hangingPunct="1"/>
            <a:endParaRPr lang="en-US" altLang="en-US" sz="1600">
              <a:solidFill>
                <a:srgbClr val="000000"/>
              </a:solidFill>
              <a:latin typeface="Calibri" charset="0"/>
              <a:ea typeface="Calibri" charset="0"/>
              <a:cs typeface="Calibri" charset="0"/>
              <a:sym typeface="Calibri" charset="0"/>
            </a:endParaRPr>
          </a:p>
          <a:p>
            <a:pPr marL="80963" eaLnBrk="1" hangingPunct="1"/>
            <a:r>
              <a:rPr lang="en-US" altLang="en-US" sz="1600">
                <a:solidFill>
                  <a:srgbClr val="000000"/>
                </a:solidFill>
                <a:latin typeface="Calibri" charset="0"/>
                <a:ea typeface="Calibri" charset="0"/>
                <a:cs typeface="Calibri" charset="0"/>
                <a:sym typeface="Calibri" charset="0"/>
              </a:rPr>
              <a:t>The book </a:t>
            </a:r>
            <a:r>
              <a:rPr lang="en-US" altLang="en-US" sz="1600">
                <a:solidFill>
                  <a:srgbClr val="000000"/>
                </a:solidFill>
                <a:latin typeface="Calibri Italic" charset="0"/>
                <a:ea typeface="Calibri Italic" charset="0"/>
                <a:cs typeface="Calibri Italic" charset="0"/>
                <a:sym typeface="Calibri Italic" charset="0"/>
              </a:rPr>
              <a:t>How Students Learn</a:t>
            </a:r>
            <a:r>
              <a:rPr lang="en-US" altLang="en-US" sz="1600">
                <a:solidFill>
                  <a:srgbClr val="000000"/>
                </a:solidFill>
                <a:latin typeface="Calibri" charset="0"/>
                <a:ea typeface="Calibri" charset="0"/>
                <a:cs typeface="Calibri" charset="0"/>
                <a:sym typeface="Calibri" charset="0"/>
              </a:rPr>
              <a:t> was written to describe the classroom implications for the three Key Findings of </a:t>
            </a:r>
            <a:r>
              <a:rPr lang="en-US" altLang="en-US" sz="1600">
                <a:solidFill>
                  <a:srgbClr val="000000"/>
                </a:solidFill>
                <a:latin typeface="Calibri Italic" charset="0"/>
                <a:ea typeface="Calibri Italic" charset="0"/>
                <a:cs typeface="Calibri Italic" charset="0"/>
                <a:sym typeface="Calibri Italic" charset="0"/>
              </a:rPr>
              <a:t>How People Learn</a:t>
            </a:r>
            <a:r>
              <a:rPr lang="en-US" altLang="en-US" sz="1600">
                <a:solidFill>
                  <a:srgbClr val="000000"/>
                </a:solidFill>
                <a:latin typeface="Calibri" charset="0"/>
                <a:ea typeface="Calibri" charset="0"/>
                <a:cs typeface="Calibri" charset="0"/>
                <a:sym typeface="Calibri" charset="0"/>
              </a:rPr>
              <a:t>.  Many of you are probably familiar with the initial research but we</a:t>
            </a:r>
            <a:r>
              <a:rPr lang="en-US" altLang="en-US" sz="1600">
                <a:solidFill>
                  <a:srgbClr val="000000"/>
                </a:solidFill>
                <a:latin typeface="Arial" charset="0"/>
                <a:ea typeface="Arial" charset="0"/>
                <a:cs typeface="Arial" charset="0"/>
                <a:sym typeface="Arial" charset="0"/>
              </a:rPr>
              <a:t>’</a:t>
            </a:r>
            <a:r>
              <a:rPr lang="en-US" altLang="en-US" sz="1600">
                <a:solidFill>
                  <a:srgbClr val="000000"/>
                </a:solidFill>
                <a:latin typeface="Calibri" charset="0"/>
                <a:ea typeface="Calibri" charset="0"/>
                <a:cs typeface="Calibri" charset="0"/>
                <a:sym typeface="Calibri" charset="0"/>
              </a:rPr>
              <a:t>d like to remind you of the research and think about how the three key findings (now called the three principles of learning) play out in a classroom setting.</a:t>
            </a:r>
          </a:p>
          <a:p>
            <a:pPr marL="80963" eaLnBrk="1" hangingPunct="1"/>
            <a:endParaRPr lang="en-US" altLang="en-US" sz="1600">
              <a:solidFill>
                <a:srgbClr val="000000"/>
              </a:solidFill>
              <a:latin typeface="Calibri" charset="0"/>
              <a:ea typeface="Calibri" charset="0"/>
              <a:cs typeface="Calibri" charset="0"/>
              <a:sym typeface="Calibri" charset="0"/>
            </a:endParaRPr>
          </a:p>
          <a:p>
            <a:pPr marL="80963" eaLnBrk="1" hangingPunct="1"/>
            <a:r>
              <a:rPr lang="en-US" altLang="en-US" sz="1600">
                <a:solidFill>
                  <a:srgbClr val="000000"/>
                </a:solidFill>
                <a:latin typeface="Calibri" charset="0"/>
                <a:ea typeface="Calibri" charset="0"/>
                <a:cs typeface="Calibri" charset="0"/>
                <a:sym typeface="Calibri" charset="0"/>
              </a:rPr>
              <a:t>We</a:t>
            </a:r>
            <a:r>
              <a:rPr lang="en-US" altLang="en-US" sz="1600">
                <a:solidFill>
                  <a:srgbClr val="000000"/>
                </a:solidFill>
                <a:latin typeface="Arial" charset="0"/>
                <a:ea typeface="Arial" charset="0"/>
                <a:cs typeface="Arial" charset="0"/>
                <a:sym typeface="Arial" charset="0"/>
              </a:rPr>
              <a:t>’</a:t>
            </a:r>
            <a:r>
              <a:rPr lang="en-US" altLang="en-US" sz="1600">
                <a:solidFill>
                  <a:srgbClr val="000000"/>
                </a:solidFill>
                <a:latin typeface="Calibri" charset="0"/>
                <a:ea typeface="Calibri" charset="0"/>
                <a:cs typeface="Calibri" charset="0"/>
                <a:sym typeface="Calibri" charset="0"/>
              </a:rPr>
              <a:t>re going to have you take a look at those principles in just a moment but the chapter that we want you to read begins with the story of Fish is Fish, so let</a:t>
            </a:r>
            <a:r>
              <a:rPr lang="en-US" altLang="en-US" sz="1600">
                <a:solidFill>
                  <a:srgbClr val="000000"/>
                </a:solidFill>
                <a:latin typeface="Arial" charset="0"/>
                <a:ea typeface="Arial" charset="0"/>
                <a:cs typeface="Arial" charset="0"/>
                <a:sym typeface="Arial" charset="0"/>
              </a:rPr>
              <a:t>’</a:t>
            </a:r>
            <a:r>
              <a:rPr lang="en-US" altLang="en-US" sz="1600">
                <a:solidFill>
                  <a:srgbClr val="000000"/>
                </a:solidFill>
                <a:latin typeface="Calibri" charset="0"/>
                <a:ea typeface="Calibri" charset="0"/>
                <a:cs typeface="Calibri" charset="0"/>
                <a:sym typeface="Calibri" charset="0"/>
              </a:rPr>
              <a:t>s remind ourselves of that story by Lionni.</a:t>
            </a:r>
          </a:p>
          <a:p>
            <a:pPr marL="80963" eaLnBrk="1" hangingPunct="1"/>
            <a:r>
              <a:rPr lang="en-US" altLang="en-US" sz="1600">
                <a:solidFill>
                  <a:srgbClr val="000000"/>
                </a:solidFill>
                <a:latin typeface="Calibri" charset="0"/>
                <a:ea typeface="Calibri" charset="0"/>
                <a:cs typeface="Calibri" charset="0"/>
                <a:sym typeface="Calibri" charset="0"/>
              </a:rPr>
              <a:t>FACILITATOR READS THE STORY OF FISH IS FISH TO AUDIENCE.</a:t>
            </a:r>
          </a:p>
        </p:txBody>
      </p:sp>
    </p:spTree>
    <p:extLst>
      <p:ext uri="{BB962C8B-B14F-4D97-AF65-F5344CB8AC3E}">
        <p14:creationId xmlns:p14="http://schemas.microsoft.com/office/powerpoint/2010/main" val="968953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Grp="1" noRot="1" noChangeAspect="1" noChangeArrowheads="1"/>
          </p:cNvSpPr>
          <p:nvPr>
            <p:ph type="sldImg"/>
          </p:nvPr>
        </p:nvSpPr>
        <p:spPr>
          <a:solidFill>
            <a:srgbClr val="FFFFFF"/>
          </a:solidFill>
          <a:ln/>
        </p:spPr>
      </p:sp>
      <p:sp>
        <p:nvSpPr>
          <p:cNvPr id="120834" name="Rectangle 2"/>
          <p:cNvSpPr>
            <a:spLocks noGrp="1" noChangeArrowheads="1"/>
          </p:cNvSpPr>
          <p:nvPr>
            <p:ph type="body" idx="1"/>
          </p:nvPr>
        </p:nvSpPr>
        <p:spPr>
          <a:ln/>
        </p:spPr>
        <p:txBody>
          <a:bodyPr/>
          <a:lstStyle/>
          <a:p>
            <a:pPr marL="80963" eaLnBrk="1" hangingPunct="1"/>
            <a:r>
              <a:rPr lang="en-US" altLang="en-US" sz="1600" dirty="0">
                <a:solidFill>
                  <a:srgbClr val="000000"/>
                </a:solidFill>
                <a:latin typeface="Calibri" charset="0"/>
                <a:ea typeface="Calibri" charset="0"/>
                <a:cs typeface="Calibri" charset="0"/>
                <a:sym typeface="Calibri" charset="0"/>
              </a:rPr>
              <a:t>Participants look over Jigsaw Protocol for Fundamental Principles of Learning.  </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Each participant reads their Principle of Learning from the reading </a:t>
            </a:r>
            <a:r>
              <a:rPr lang="en-US" altLang="en-US" sz="1600" dirty="0">
                <a:solidFill>
                  <a:srgbClr val="000000"/>
                </a:solidFill>
                <a:latin typeface="Calibri Italic" charset="0"/>
                <a:ea typeface="Calibri Italic" charset="0"/>
                <a:cs typeface="Calibri Italic" charset="0"/>
                <a:sym typeface="Calibri Italic" charset="0"/>
              </a:rPr>
              <a:t>How Students Learn.</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Each person writes a single statement that summarizes the principle and another about the classroom implications of the principle.</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Participants each have Yes/ No card in front of them.  When they are finished reading and are ready to discuss the article with the rest of the group, turn card to the Yes side is facing up.</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Participants share their sections with other group members according to directions in the protocol</a:t>
            </a:r>
            <a:r>
              <a:rPr lang="en-US" altLang="en-US" sz="1600" dirty="0" smtClean="0">
                <a:solidFill>
                  <a:srgbClr val="000000"/>
                </a:solidFill>
                <a:latin typeface="Calibri" charset="0"/>
                <a:ea typeface="Calibri" charset="0"/>
                <a:cs typeface="Calibri" charset="0"/>
                <a:sym typeface="Calibri" charset="0"/>
              </a:rPr>
              <a:t>.</a:t>
            </a:r>
          </a:p>
          <a:p>
            <a:pPr marL="80963" eaLnBrk="1" hangingPunct="1"/>
            <a:endParaRPr lang="en-US" altLang="en-US" sz="1600" dirty="0" smtClean="0">
              <a:solidFill>
                <a:srgbClr val="000000"/>
              </a:solidFill>
              <a:latin typeface="Calibri" charset="0"/>
              <a:ea typeface="Calibri" charset="0"/>
              <a:cs typeface="Calibri" charset="0"/>
              <a:sym typeface="Calibri" charset="0"/>
            </a:endParaRPr>
          </a:p>
          <a:p>
            <a:pPr marL="80963" eaLnBrk="1" hangingPunct="1"/>
            <a:r>
              <a:rPr lang="en-US" altLang="en-US" sz="1600" dirty="0" smtClean="0">
                <a:solidFill>
                  <a:srgbClr val="000000"/>
                </a:solidFill>
                <a:latin typeface="Calibri" charset="0"/>
                <a:ea typeface="Calibri" charset="0"/>
                <a:cs typeface="Calibri" charset="0"/>
                <a:sym typeface="Calibri" charset="0"/>
              </a:rPr>
              <a:t>Photo Credit</a:t>
            </a:r>
          </a:p>
          <a:p>
            <a:pPr marL="80963" eaLnBrk="1" hangingPunct="1"/>
            <a:r>
              <a:rPr lang="en-US" altLang="en-US" sz="1600" dirty="0" err="1" smtClean="0">
                <a:solidFill>
                  <a:srgbClr val="000000"/>
                </a:solidFill>
                <a:latin typeface="Calibri" charset="0"/>
                <a:ea typeface="Calibri" charset="0"/>
                <a:cs typeface="Calibri" charset="0"/>
                <a:sym typeface="Calibri" charset="0"/>
              </a:rPr>
              <a:t>Pixabay</a:t>
            </a:r>
            <a:r>
              <a:rPr lang="en-US" altLang="en-US" sz="1600" dirty="0" smtClean="0">
                <a:solidFill>
                  <a:srgbClr val="000000"/>
                </a:solidFill>
                <a:latin typeface="Calibri" charset="0"/>
                <a:ea typeface="Calibri" charset="0"/>
                <a:cs typeface="Calibri" charset="0"/>
                <a:sym typeface="Calibri" charset="0"/>
              </a:rPr>
              <a:t>-</a:t>
            </a:r>
            <a:r>
              <a:rPr lang="en-US" altLang="en-US" sz="1600" baseline="0" dirty="0" smtClean="0">
                <a:solidFill>
                  <a:srgbClr val="000000"/>
                </a:solidFill>
                <a:latin typeface="Calibri" charset="0"/>
                <a:ea typeface="Calibri" charset="0"/>
                <a:cs typeface="Calibri" charset="0"/>
                <a:sym typeface="Calibri" charset="0"/>
              </a:rPr>
              <a:t> no attribution necessary</a:t>
            </a:r>
            <a:endParaRPr lang="en-US" altLang="en-US" sz="1600" dirty="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31147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55563" eaLnBrk="1" hangingPunct="1"/>
            <a:r>
              <a:rPr lang="en-US" altLang="en-US" sz="1600">
                <a:solidFill>
                  <a:srgbClr val="000000"/>
                </a:solidFill>
                <a:latin typeface="Calibri Italic" charset="0"/>
                <a:ea typeface="Calibri Italic" charset="0"/>
                <a:cs typeface="Calibri Italic" charset="0"/>
                <a:sym typeface="Calibri Italic" charset="0"/>
              </a:rPr>
              <a:t>How Students Learn:</a:t>
            </a:r>
            <a:endParaRPr lang="en-US" altLang="en-US" sz="1600">
              <a:solidFill>
                <a:srgbClr val="000000"/>
              </a:solidFill>
              <a:ea typeface="Gill Sans" charset="0"/>
              <a:cs typeface="Gill Sans" charset="0"/>
              <a:sym typeface="Gill Sans" charset="0"/>
            </a:endParaRPr>
          </a:p>
          <a:p>
            <a:pPr marL="55563" eaLnBrk="1" hangingPunct="1"/>
            <a:r>
              <a:rPr lang="en-US" altLang="en-US" sz="1600">
                <a:solidFill>
                  <a:srgbClr val="000000"/>
                </a:solidFill>
                <a:latin typeface="Calibri" charset="0"/>
                <a:ea typeface="Calibri" charset="0"/>
                <a:cs typeface="Calibri" charset="0"/>
                <a:sym typeface="Calibri" charset="0"/>
              </a:rPr>
              <a:t>Students come to classrooms with preconceptions about how the world works.</a:t>
            </a:r>
            <a:endParaRPr lang="en-US" altLang="en-US" sz="1600">
              <a:solidFill>
                <a:srgbClr val="000000"/>
              </a:solidFill>
              <a:ea typeface="Gill Sans" charset="0"/>
              <a:cs typeface="Gill Sans" charset="0"/>
              <a:sym typeface="Gill Sans" charset="0"/>
            </a:endParaRPr>
          </a:p>
          <a:p>
            <a:pPr marL="55563" eaLnBrk="1" hangingPunct="1"/>
            <a:r>
              <a:rPr lang="en-US" altLang="en-US" sz="1600">
                <a:solidFill>
                  <a:srgbClr val="000000"/>
                </a:solidFill>
                <a:latin typeface="Calibri" charset="0"/>
                <a:ea typeface="Calibri" charset="0"/>
                <a:cs typeface="Calibri" charset="0"/>
                <a:sym typeface="Calibri" charset="0"/>
              </a:rPr>
              <a:t>If their initial understanding is not engaged, they may fail to grasp the new concepts and information that are taught, or they may learn them for purposes of a test but revert to their preconceptions outside the classroom. </a:t>
            </a:r>
          </a:p>
        </p:txBody>
      </p:sp>
    </p:spTree>
    <p:extLst>
      <p:ext uri="{BB962C8B-B14F-4D97-AF65-F5344CB8AC3E}">
        <p14:creationId xmlns:p14="http://schemas.microsoft.com/office/powerpoint/2010/main" val="1859636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55563" eaLnBrk="1" hangingPunct="1"/>
            <a:r>
              <a:rPr lang="en-US" altLang="en-US" sz="1600">
                <a:solidFill>
                  <a:srgbClr val="000000"/>
                </a:solidFill>
                <a:latin typeface="Calibri Italic" charset="0"/>
                <a:ea typeface="Calibri Italic" charset="0"/>
                <a:cs typeface="Calibri Italic" charset="0"/>
                <a:sym typeface="Calibri Italic" charset="0"/>
              </a:rPr>
              <a:t>How Students Learn:</a:t>
            </a:r>
            <a:endParaRPr lang="en-US" altLang="en-US" sz="1600">
              <a:solidFill>
                <a:srgbClr val="000000"/>
              </a:solidFill>
              <a:ea typeface="Gill Sans" charset="0"/>
              <a:cs typeface="Gill Sans" charset="0"/>
              <a:sym typeface="Gill Sans" charset="0"/>
            </a:endParaRPr>
          </a:p>
          <a:p>
            <a:pPr marL="55563" eaLnBrk="1" hangingPunct="1"/>
            <a:r>
              <a:rPr lang="en-US" altLang="en-US" sz="1600">
                <a:solidFill>
                  <a:srgbClr val="000000"/>
                </a:solidFill>
                <a:latin typeface="Calibri" charset="0"/>
                <a:ea typeface="Calibri" charset="0"/>
                <a:cs typeface="Calibri" charset="0"/>
                <a:sym typeface="Calibri" charset="0"/>
              </a:rPr>
              <a:t>Students come to classrooms with preconceptions about how the world works.</a:t>
            </a:r>
            <a:endParaRPr lang="en-US" altLang="en-US" sz="1600">
              <a:solidFill>
                <a:srgbClr val="000000"/>
              </a:solidFill>
              <a:ea typeface="Gill Sans" charset="0"/>
              <a:cs typeface="Gill Sans" charset="0"/>
              <a:sym typeface="Gill Sans" charset="0"/>
            </a:endParaRPr>
          </a:p>
          <a:p>
            <a:pPr marL="55563" eaLnBrk="1" hangingPunct="1"/>
            <a:r>
              <a:rPr lang="en-US" altLang="en-US" sz="1600">
                <a:solidFill>
                  <a:srgbClr val="000000"/>
                </a:solidFill>
                <a:latin typeface="Calibri" charset="0"/>
                <a:ea typeface="Calibri" charset="0"/>
                <a:cs typeface="Calibri" charset="0"/>
                <a:sym typeface="Calibri" charset="0"/>
              </a:rPr>
              <a:t>How can you engage students’ prior knowledge and preconceptions.</a:t>
            </a:r>
          </a:p>
        </p:txBody>
      </p:sp>
    </p:spTree>
    <p:extLst>
      <p:ext uri="{BB962C8B-B14F-4D97-AF65-F5344CB8AC3E}">
        <p14:creationId xmlns:p14="http://schemas.microsoft.com/office/powerpoint/2010/main" val="426329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496888" indent="-457200" eaLnBrk="1" hangingPunct="1"/>
            <a:r>
              <a:rPr lang="en-US" altLang="en-US" sz="1600">
                <a:solidFill>
                  <a:srgbClr val="020100"/>
                </a:solidFill>
                <a:latin typeface="Calibri Italic" charset="0"/>
                <a:ea typeface="Calibri Italic" charset="0"/>
                <a:cs typeface="Calibri Italic" charset="0"/>
                <a:sym typeface="Calibri Italic" charset="0"/>
              </a:rPr>
              <a:t>How Students Learn Principle II</a:t>
            </a:r>
          </a:p>
          <a:p>
            <a:pPr marL="496888" indent="-457200" eaLnBrk="1" hangingPunct="1"/>
            <a:r>
              <a:rPr lang="en-US" altLang="en-US" sz="1600">
                <a:solidFill>
                  <a:srgbClr val="020100"/>
                </a:solidFill>
                <a:latin typeface="Calibri" charset="0"/>
                <a:ea typeface="Calibri" charset="0"/>
                <a:cs typeface="Calibri" charset="0"/>
                <a:sym typeface="Calibri" charset="0"/>
              </a:rPr>
              <a:t>To develop competence in an area of inquiry, students must:  </a:t>
            </a:r>
          </a:p>
          <a:p>
            <a:pPr marL="496888" indent="-457200" eaLnBrk="1" hangingPunct="1">
              <a:buClr>
                <a:srgbClr val="000000"/>
              </a:buClr>
              <a:buFont typeface="Helvetica" charset="0"/>
              <a:buChar char="•"/>
            </a:pPr>
            <a:r>
              <a:rPr lang="en-US" altLang="en-US" sz="1600">
                <a:solidFill>
                  <a:srgbClr val="020100"/>
                </a:solidFill>
                <a:latin typeface="Calibri" charset="0"/>
                <a:ea typeface="Calibri" charset="0"/>
                <a:cs typeface="Calibri" charset="0"/>
                <a:sym typeface="Calibri" charset="0"/>
              </a:rPr>
              <a:t>have a deep foundation of factual knowledge; </a:t>
            </a:r>
          </a:p>
          <a:p>
            <a:pPr marL="496888" indent="-457200" eaLnBrk="1" hangingPunct="1">
              <a:buClr>
                <a:srgbClr val="000000"/>
              </a:buClr>
              <a:buFont typeface="Helvetica" charset="0"/>
              <a:buChar char="•"/>
            </a:pPr>
            <a:r>
              <a:rPr lang="en-US" altLang="en-US" sz="1600">
                <a:solidFill>
                  <a:srgbClr val="020100"/>
                </a:solidFill>
                <a:latin typeface="Calibri" charset="0"/>
                <a:ea typeface="Calibri" charset="0"/>
                <a:cs typeface="Calibri" charset="0"/>
                <a:sym typeface="Calibri" charset="0"/>
              </a:rPr>
              <a:t>understand facts and ideas in the context of a conceptual framework;</a:t>
            </a:r>
          </a:p>
          <a:p>
            <a:pPr marL="496888" indent="-457200" eaLnBrk="1" hangingPunct="1">
              <a:buClr>
                <a:srgbClr val="000000"/>
              </a:buClr>
              <a:buFont typeface="Helvetica" charset="0"/>
              <a:buChar char="•"/>
            </a:pPr>
            <a:r>
              <a:rPr lang="en-US" altLang="en-US" sz="1600">
                <a:solidFill>
                  <a:srgbClr val="020100"/>
                </a:solidFill>
                <a:latin typeface="Calibri" charset="0"/>
                <a:ea typeface="Calibri" charset="0"/>
                <a:cs typeface="Calibri" charset="0"/>
                <a:sym typeface="Calibri" charset="0"/>
              </a:rPr>
              <a:t>organize knowledge in ways that facilitate retrieval and application.</a:t>
            </a:r>
          </a:p>
          <a:p>
            <a:pPr marL="496888" indent="-457200" eaLnBrk="1" hangingPunct="1"/>
            <a:endParaRPr lang="en-US" altLang="en-US" sz="160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09586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55563" eaLnBrk="1" hangingPunct="1"/>
            <a:r>
              <a:rPr lang="en-US" altLang="en-US" sz="1600">
                <a:solidFill>
                  <a:srgbClr val="000000"/>
                </a:solidFill>
                <a:latin typeface="Calibri Italic" charset="0"/>
                <a:ea typeface="Calibri Italic" charset="0"/>
                <a:cs typeface="Calibri Italic" charset="0"/>
                <a:sym typeface="Calibri Italic" charset="0"/>
              </a:rPr>
              <a:t>How Students Learn Principle II</a:t>
            </a:r>
          </a:p>
          <a:p>
            <a:pPr marL="55563" eaLnBrk="1" hangingPunct="1"/>
            <a:r>
              <a:rPr lang="en-US" altLang="en-US" sz="1600">
                <a:latin typeface="Calibri" charset="0"/>
                <a:ea typeface="Calibri" charset="0"/>
                <a:cs typeface="Calibri" charset="0"/>
                <a:sym typeface="Calibri" charset="0"/>
              </a:rPr>
              <a:t>How can you help your students build a deep foundation of factual knowledge and assist them in building a conceptual framework that allows them to organize information for easy retrieval and application?</a:t>
            </a:r>
          </a:p>
          <a:p>
            <a:pPr marL="55563" eaLnBrk="1" hangingPunct="1"/>
            <a:endParaRPr lang="en-US" altLang="en-US" sz="1600">
              <a:solidFill>
                <a:srgbClr val="000000"/>
              </a:solidFill>
              <a:ea typeface="Gill Sans" charset="0"/>
              <a:cs typeface="Gill Sans" charset="0"/>
              <a:sym typeface="Gill Sans" charset="0"/>
            </a:endParaRPr>
          </a:p>
        </p:txBody>
      </p:sp>
    </p:spTree>
    <p:extLst>
      <p:ext uri="{BB962C8B-B14F-4D97-AF65-F5344CB8AC3E}">
        <p14:creationId xmlns:p14="http://schemas.microsoft.com/office/powerpoint/2010/main" val="653314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55563" eaLnBrk="1" hangingPunct="1"/>
            <a:r>
              <a:rPr lang="en-US" altLang="en-US" sz="1600">
                <a:solidFill>
                  <a:srgbClr val="000000"/>
                </a:solidFill>
                <a:latin typeface="Calibri" charset="0"/>
                <a:ea typeface="Calibri" charset="0"/>
                <a:cs typeface="Calibri" charset="0"/>
                <a:sym typeface="Calibri" charset="0"/>
              </a:rPr>
              <a:t>How Students Learn Principle III</a:t>
            </a:r>
          </a:p>
          <a:p>
            <a:pPr marL="55563" eaLnBrk="1" hangingPunct="1"/>
            <a:r>
              <a:rPr lang="en-US" altLang="en-US" sz="1600">
                <a:latin typeface="Calibri" charset="0"/>
                <a:ea typeface="Calibri" charset="0"/>
                <a:cs typeface="Calibri" charset="0"/>
                <a:sym typeface="Calibri" charset="0"/>
              </a:rPr>
              <a:t>A </a:t>
            </a:r>
            <a:r>
              <a:rPr lang="en-US" altLang="en-US" sz="1600">
                <a:latin typeface="Arial" charset="0"/>
                <a:ea typeface="Arial" charset="0"/>
                <a:cs typeface="Arial" charset="0"/>
                <a:sym typeface="Arial" charset="0"/>
              </a:rPr>
              <a:t>“</a:t>
            </a:r>
            <a:r>
              <a:rPr lang="en-US" altLang="en-US" sz="1600">
                <a:latin typeface="Calibri" charset="0"/>
                <a:ea typeface="Calibri" charset="0"/>
                <a:cs typeface="Calibri" charset="0"/>
                <a:sym typeface="Calibri" charset="0"/>
              </a:rPr>
              <a:t>metacognitive</a:t>
            </a:r>
            <a:r>
              <a:rPr lang="en-US" altLang="en-US" sz="1600">
                <a:latin typeface="Arial" charset="0"/>
                <a:ea typeface="Arial" charset="0"/>
                <a:cs typeface="Arial" charset="0"/>
                <a:sym typeface="Arial" charset="0"/>
              </a:rPr>
              <a:t>”</a:t>
            </a:r>
            <a:r>
              <a:rPr lang="en-US" altLang="en-US" sz="1600">
                <a:latin typeface="Calibri" charset="0"/>
                <a:ea typeface="Calibri" charset="0"/>
                <a:cs typeface="Calibri" charset="0"/>
                <a:sym typeface="Calibri" charset="0"/>
              </a:rPr>
              <a:t> approach to instruction can help students learn to take control of their own learning goals and monitor their progress in achieving them.</a:t>
            </a:r>
          </a:p>
          <a:p>
            <a:pPr marL="55563" eaLnBrk="1" hangingPunct="1"/>
            <a:endParaRPr lang="en-US" altLang="en-US" sz="160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86791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Grp="1" noRot="1" noChangeAspect="1" noChangeArrowheads="1"/>
          </p:cNvSpPr>
          <p:nvPr>
            <p:ph type="sldImg"/>
          </p:nvPr>
        </p:nvSpPr>
        <p:spPr>
          <a:solidFill>
            <a:srgbClr val="FFFFFF"/>
          </a:solidFill>
          <a:ln/>
        </p:spPr>
      </p:sp>
      <p:sp>
        <p:nvSpPr>
          <p:cNvPr id="122882" name="Rectangle 2"/>
          <p:cNvSpPr>
            <a:spLocks noGrp="1" noChangeArrowheads="1"/>
          </p:cNvSpPr>
          <p:nvPr>
            <p:ph type="body" idx="1"/>
          </p:nvPr>
        </p:nvSpPr>
        <p:spPr>
          <a:ln/>
        </p:spPr>
        <p:txBody>
          <a:bodyPr/>
          <a:lstStyle/>
          <a:p>
            <a:pPr marL="55563" eaLnBrk="1" hangingPunct="1"/>
            <a:r>
              <a:rPr lang="en-US" altLang="en-US" sz="1600">
                <a:solidFill>
                  <a:srgbClr val="000000"/>
                </a:solidFill>
                <a:latin typeface="Calibri Italic" charset="0"/>
                <a:ea typeface="Calibri Italic" charset="0"/>
                <a:cs typeface="Calibri Italic" charset="0"/>
                <a:sym typeface="Calibri Italic" charset="0"/>
              </a:rPr>
              <a:t>How Students Learn Principle III</a:t>
            </a:r>
          </a:p>
          <a:p>
            <a:pPr marL="55563" eaLnBrk="1" hangingPunct="1"/>
            <a:r>
              <a:rPr lang="en-US" altLang="en-US" sz="1600">
                <a:latin typeface="Calibri" charset="0"/>
                <a:ea typeface="Calibri" charset="0"/>
                <a:cs typeface="Calibri" charset="0"/>
                <a:sym typeface="Calibri" charset="0"/>
              </a:rPr>
              <a:t>How can you help students learn to take control of their own learning goals and monitor their progress in achieving them in your classroom?</a:t>
            </a:r>
          </a:p>
          <a:p>
            <a:pPr marL="55563" eaLnBrk="1" hangingPunct="1"/>
            <a:endParaRPr lang="en-US" altLang="en-US" sz="1600">
              <a:solidFill>
                <a:srgbClr val="000000"/>
              </a:solidFill>
              <a:latin typeface="Calibri Italic" charset="0"/>
              <a:ea typeface="Calibri Italic" charset="0"/>
              <a:cs typeface="Calibri Italic" charset="0"/>
              <a:sym typeface="Calibri Italic" charset="0"/>
            </a:endParaRPr>
          </a:p>
        </p:txBody>
      </p:sp>
    </p:spTree>
    <p:extLst>
      <p:ext uri="{BB962C8B-B14F-4D97-AF65-F5344CB8AC3E}">
        <p14:creationId xmlns:p14="http://schemas.microsoft.com/office/powerpoint/2010/main" val="879007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1"/>
          <p:cNvSpPr>
            <a:spLocks noGrp="1" noRot="1" noChangeAspect="1" noChangeArrowheads="1"/>
          </p:cNvSpPr>
          <p:nvPr>
            <p:ph type="sldImg"/>
          </p:nvPr>
        </p:nvSpPr>
        <p:spPr>
          <a:solidFill>
            <a:srgbClr val="FFFFFF"/>
          </a:solidFill>
          <a:ln/>
        </p:spPr>
      </p:sp>
      <p:sp>
        <p:nvSpPr>
          <p:cNvPr id="135170" name="Rectangle 2"/>
          <p:cNvSpPr>
            <a:spLocks noGrp="1" noChangeArrowheads="1"/>
          </p:cNvSpPr>
          <p:nvPr>
            <p:ph type="body" idx="1"/>
          </p:nvPr>
        </p:nvSpPr>
        <p:spPr>
          <a:ln/>
        </p:spPr>
        <p:txBody>
          <a:bodyPr/>
          <a:lstStyle/>
          <a:p>
            <a:pPr eaLnBrk="1" hangingPunct="1">
              <a:defRPr/>
            </a:pPr>
            <a:r>
              <a:rPr lang="en-US" altLang="en-US" sz="1600" dirty="0" smtClean="0">
                <a:solidFill>
                  <a:srgbClr val="000000"/>
                </a:solidFill>
                <a:latin typeface="Calibri" charset="0"/>
                <a:ea typeface="Calibri" charset="0"/>
                <a:cs typeface="Calibri" charset="0"/>
                <a:sym typeface="Calibri" charset="0"/>
              </a:rPr>
              <a:t> There is no universal best teaching practice.  Remember that as long as your instruction is based on the research, there is no best teaching practice- inquiry based instruction as well as lecture based instruction, can be effective, what</a:t>
            </a:r>
            <a:r>
              <a:rPr lang="en-US" altLang="en-US" sz="1600" dirty="0" smtClean="0">
                <a:solidFill>
                  <a:srgbClr val="000000"/>
                </a:solidFill>
                <a:latin typeface="Arial" charset="0"/>
                <a:ea typeface="Arial" charset="0"/>
                <a:cs typeface="Arial" charset="0"/>
                <a:sym typeface="Arial" charset="0"/>
              </a:rPr>
              <a:t>’</a:t>
            </a:r>
            <a:r>
              <a:rPr lang="en-US" altLang="en-US" sz="1600" dirty="0" smtClean="0">
                <a:solidFill>
                  <a:srgbClr val="000000"/>
                </a:solidFill>
                <a:latin typeface="Calibri" charset="0"/>
                <a:ea typeface="Calibri" charset="0"/>
                <a:cs typeface="Calibri" charset="0"/>
                <a:sym typeface="Calibri" charset="0"/>
              </a:rPr>
              <a:t>s important is ensuring that your instruction is based on what we know about How People Learn</a:t>
            </a:r>
            <a:r>
              <a:rPr lang="en-US" altLang="en-US" sz="1600" dirty="0" smtClean="0">
                <a:solidFill>
                  <a:srgbClr val="000000"/>
                </a:solidFill>
                <a:latin typeface="Calibri" charset="0"/>
                <a:ea typeface="Calibri" charset="0"/>
                <a:cs typeface="Calibri" charset="0"/>
                <a:sym typeface="Calibri" charset="0"/>
              </a:rPr>
              <a:t>.</a:t>
            </a:r>
          </a:p>
          <a:p>
            <a:pPr eaLnBrk="1" hangingPunct="1">
              <a:defRPr/>
            </a:pPr>
            <a:endParaRPr lang="en-US" altLang="en-US" sz="1600" dirty="0" smtClean="0">
              <a:solidFill>
                <a:srgbClr val="000000"/>
              </a:solidFill>
              <a:latin typeface="Calibri" charset="0"/>
              <a:ea typeface="Calibri" charset="0"/>
              <a:cs typeface="Calibri" charset="0"/>
              <a:sym typeface="Calibri" charset="0"/>
            </a:endParaRPr>
          </a:p>
          <a:p>
            <a:pPr eaLnBrk="1" hangingPunct="1">
              <a:defRPr/>
            </a:pPr>
            <a:r>
              <a:rPr lang="en-US" altLang="en-US" sz="1600" dirty="0" smtClean="0">
                <a:solidFill>
                  <a:srgbClr val="000000"/>
                </a:solidFill>
                <a:latin typeface="Calibri" charset="0"/>
                <a:ea typeface="Calibri" charset="0"/>
                <a:cs typeface="Calibri" charset="0"/>
                <a:sym typeface="Calibri" charset="0"/>
              </a:rPr>
              <a:t>Citation</a:t>
            </a:r>
          </a:p>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err="1" smtClean="0">
                <a:solidFill>
                  <a:schemeClr val="tx1"/>
                </a:solidFill>
                <a:effectLst/>
                <a:latin typeface="Gill Sans" charset="0"/>
                <a:ea typeface="+mn-ea"/>
                <a:cs typeface="+mn-cs"/>
              </a:rPr>
              <a:t>Bransford</a:t>
            </a:r>
            <a:r>
              <a:rPr lang="en-US" sz="1200" kern="1200" dirty="0" smtClean="0">
                <a:solidFill>
                  <a:schemeClr val="tx1"/>
                </a:solidFill>
                <a:effectLst/>
                <a:latin typeface="Gill Sans" charset="0"/>
                <a:ea typeface="+mn-ea"/>
                <a:cs typeface="+mn-cs"/>
              </a:rPr>
              <a:t>, J. D., Brown, A. L., &amp; Cocking, R. R. (Eds.) (1999). </a:t>
            </a:r>
            <a:r>
              <a:rPr lang="en-US" sz="1200" i="1" kern="1200" dirty="0" smtClean="0">
                <a:solidFill>
                  <a:schemeClr val="tx1"/>
                </a:solidFill>
                <a:effectLst/>
                <a:latin typeface="Gill Sans" charset="0"/>
                <a:ea typeface="+mn-ea"/>
                <a:cs typeface="+mn-cs"/>
              </a:rPr>
              <a:t>How People Learn: Brain, Mind, Experience, and School</a:t>
            </a:r>
            <a:r>
              <a:rPr lang="en-US" sz="1200" kern="1200" dirty="0" smtClean="0">
                <a:solidFill>
                  <a:schemeClr val="tx1"/>
                </a:solidFill>
                <a:effectLst/>
                <a:latin typeface="Gill Sans" charset="0"/>
                <a:ea typeface="+mn-ea"/>
                <a:cs typeface="+mn-cs"/>
              </a:rPr>
              <a:t>. Washington, DC: National Academy Press. </a:t>
            </a:r>
            <a:endParaRPr lang="en-US" sz="1600" dirty="0" smtClean="0"/>
          </a:p>
          <a:p>
            <a:pPr eaLnBrk="1" hangingPunct="1">
              <a:defRPr/>
            </a:pPr>
            <a:endParaRPr lang="en-US" altLang="en-US" sz="1600"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44490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Grp="1" noRot="1" noChangeAspect="1" noChangeArrowheads="1"/>
          </p:cNvSpPr>
          <p:nvPr>
            <p:ph type="sldImg"/>
          </p:nvPr>
        </p:nvSpPr>
        <p:spPr>
          <a:solidFill>
            <a:srgbClr val="FFFFFF"/>
          </a:solidFill>
          <a:ln/>
        </p:spPr>
      </p:sp>
      <p:sp>
        <p:nvSpPr>
          <p:cNvPr id="120834" name="Rectangle 2"/>
          <p:cNvSpPr>
            <a:spLocks noGrp="1" noChangeArrowheads="1"/>
          </p:cNvSpPr>
          <p:nvPr>
            <p:ph type="body" idx="1"/>
          </p:nvPr>
        </p:nvSpPr>
        <p:spPr>
          <a:ln/>
        </p:spPr>
        <p:txBody>
          <a:bodyPr/>
          <a:lstStyle/>
          <a:p>
            <a:pPr marL="80963" eaLnBrk="1" hangingPunct="1"/>
            <a:r>
              <a:rPr lang="en-US" altLang="en-US" sz="1600" dirty="0">
                <a:solidFill>
                  <a:srgbClr val="000000"/>
                </a:solidFill>
                <a:latin typeface="Calibri" charset="0"/>
                <a:ea typeface="Calibri" charset="0"/>
                <a:cs typeface="Calibri" charset="0"/>
                <a:sym typeface="Calibri" charset="0"/>
              </a:rPr>
              <a:t>Participants look over Jigsaw Protocol for Fundamental Principles of Learning.  </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Each participant reads their Principle of Learning from the reading </a:t>
            </a:r>
            <a:r>
              <a:rPr lang="en-US" altLang="en-US" sz="1600" dirty="0">
                <a:solidFill>
                  <a:srgbClr val="000000"/>
                </a:solidFill>
                <a:latin typeface="Calibri Italic" charset="0"/>
                <a:ea typeface="Calibri Italic" charset="0"/>
                <a:cs typeface="Calibri Italic" charset="0"/>
                <a:sym typeface="Calibri Italic" charset="0"/>
              </a:rPr>
              <a:t>How Students Learn.</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Each person writes a single statement that summarizes the principle and another about the classroom implications of the principle.</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Participants each have Yes/ No card in front of them.  When they are finished reading and are ready to discuss the article with the rest of the group, turn card to the Yes side is facing up.</a:t>
            </a:r>
            <a:endParaRPr lang="en-US" altLang="en-US" sz="1600" dirty="0">
              <a:solidFill>
                <a:srgbClr val="000000"/>
              </a:solidFill>
              <a:ea typeface="Gill Sans" charset="0"/>
              <a:cs typeface="Gill Sans" charset="0"/>
              <a:sym typeface="Gill Sans" charset="0"/>
            </a:endParaRPr>
          </a:p>
          <a:p>
            <a:pPr marL="80963" eaLnBrk="1" hangingPunct="1"/>
            <a:r>
              <a:rPr lang="en-US" altLang="en-US" sz="1600" dirty="0">
                <a:solidFill>
                  <a:srgbClr val="000000"/>
                </a:solidFill>
                <a:latin typeface="Calibri" charset="0"/>
                <a:ea typeface="Calibri" charset="0"/>
                <a:cs typeface="Calibri" charset="0"/>
                <a:sym typeface="Calibri" charset="0"/>
              </a:rPr>
              <a:t>Participants share their sections with other group members according to directions in the protocol</a:t>
            </a:r>
            <a:r>
              <a:rPr lang="en-US" altLang="en-US" sz="1600" dirty="0" smtClean="0">
                <a:solidFill>
                  <a:srgbClr val="000000"/>
                </a:solidFill>
                <a:latin typeface="Calibri" charset="0"/>
                <a:ea typeface="Calibri" charset="0"/>
                <a:cs typeface="Calibri" charset="0"/>
                <a:sym typeface="Calibri" charset="0"/>
              </a:rPr>
              <a:t>.</a:t>
            </a:r>
          </a:p>
          <a:p>
            <a:pPr marL="80963" eaLnBrk="1" hangingPunct="1"/>
            <a:endParaRPr lang="en-US" altLang="en-US" sz="1600" dirty="0" smtClean="0">
              <a:solidFill>
                <a:srgbClr val="000000"/>
              </a:solidFill>
              <a:latin typeface="Calibri" charset="0"/>
              <a:ea typeface="Calibri" charset="0"/>
              <a:cs typeface="Calibri" charset="0"/>
              <a:sym typeface="Calibri" charset="0"/>
            </a:endParaRPr>
          </a:p>
          <a:p>
            <a:pPr marL="80963" eaLnBrk="1" hangingPunct="1"/>
            <a:r>
              <a:rPr lang="en-US" altLang="en-US" sz="1600" dirty="0" smtClean="0">
                <a:solidFill>
                  <a:srgbClr val="000000"/>
                </a:solidFill>
                <a:latin typeface="Calibri" charset="0"/>
                <a:ea typeface="Calibri" charset="0"/>
                <a:cs typeface="Calibri" charset="0"/>
                <a:sym typeface="Calibri" charset="0"/>
              </a:rPr>
              <a:t>Photo Credit</a:t>
            </a:r>
          </a:p>
          <a:p>
            <a:pPr marL="80963" eaLnBrk="1" hangingPunct="1"/>
            <a:r>
              <a:rPr lang="en-US" altLang="en-US" sz="1600" dirty="0" err="1" smtClean="0">
                <a:solidFill>
                  <a:srgbClr val="000000"/>
                </a:solidFill>
                <a:latin typeface="Calibri" charset="0"/>
                <a:ea typeface="Calibri" charset="0"/>
                <a:cs typeface="Calibri" charset="0"/>
                <a:sym typeface="Calibri" charset="0"/>
              </a:rPr>
              <a:t>Pixabay</a:t>
            </a:r>
            <a:r>
              <a:rPr lang="en-US" altLang="en-US" sz="1600" dirty="0" smtClean="0">
                <a:solidFill>
                  <a:srgbClr val="000000"/>
                </a:solidFill>
                <a:latin typeface="Calibri" charset="0"/>
                <a:ea typeface="Calibri" charset="0"/>
                <a:cs typeface="Calibri" charset="0"/>
                <a:sym typeface="Calibri" charset="0"/>
              </a:rPr>
              <a:t>-</a:t>
            </a:r>
            <a:r>
              <a:rPr lang="en-US" altLang="en-US" sz="1600" baseline="0" dirty="0" smtClean="0">
                <a:solidFill>
                  <a:srgbClr val="000000"/>
                </a:solidFill>
                <a:latin typeface="Calibri" charset="0"/>
                <a:ea typeface="Calibri" charset="0"/>
                <a:cs typeface="Calibri" charset="0"/>
                <a:sym typeface="Calibri" charset="0"/>
              </a:rPr>
              <a:t> no attribution necessary</a:t>
            </a:r>
            <a:endParaRPr lang="en-US" altLang="en-US" sz="1600" dirty="0" smtClean="0">
              <a:solidFill>
                <a:srgbClr val="000000"/>
              </a:solidFill>
              <a:latin typeface="Calibri" charset="0"/>
              <a:ea typeface="Calibri" charset="0"/>
              <a:cs typeface="Calibri" charset="0"/>
              <a:sym typeface="Calibri" charset="0"/>
            </a:endParaRPr>
          </a:p>
          <a:p>
            <a:pPr marL="80963" eaLnBrk="1" hangingPunct="1"/>
            <a:endParaRPr lang="en-US" altLang="en-US" sz="1600" dirty="0">
              <a:solidFill>
                <a:srgbClr val="000000"/>
              </a:solidFill>
              <a:latin typeface="Calibri" charset="0"/>
              <a:ea typeface="Calibri" charset="0"/>
              <a:cs typeface="Calibri" charset="0"/>
              <a:sym typeface="Calibri" charset="0"/>
            </a:endParaRPr>
          </a:p>
          <a:p>
            <a:pPr marL="80963" eaLnBrk="1" hangingPunct="1"/>
            <a:endParaRPr lang="en-US" altLang="en-US" sz="1600" dirty="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96080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a:solidFill>
            <a:srgbClr val="FFFFFF"/>
          </a:solidFill>
          <a:ln/>
        </p:spPr>
      </p:sp>
      <p:sp>
        <p:nvSpPr>
          <p:cNvPr id="55298" name="Rectangle 2"/>
          <p:cNvSpPr>
            <a:spLocks noGrp="1" noChangeArrowheads="1"/>
          </p:cNvSpPr>
          <p:nvPr>
            <p:ph type="body" idx="1"/>
          </p:nvPr>
        </p:nvSpPr>
        <p:spPr>
          <a:ln/>
        </p:spPr>
        <p:txBody>
          <a:bodyPr/>
          <a:lstStyle/>
          <a:p>
            <a:pPr eaLnBrk="1" hangingPunct="1">
              <a:lnSpc>
                <a:spcPct val="80000"/>
              </a:lnSpc>
              <a:spcBef>
                <a:spcPts val="1100"/>
              </a:spcBef>
              <a:tabLst>
                <a:tab pos="152400" algn="l"/>
                <a:tab pos="215900" algn="l"/>
                <a:tab pos="685800" algn="l"/>
                <a:tab pos="952500" algn="l"/>
              </a:tabLst>
            </a:pPr>
            <a:r>
              <a:rPr lang="en-US" altLang="en-US" b="1" dirty="0">
                <a:solidFill>
                  <a:srgbClr val="000000"/>
                </a:solidFill>
                <a:latin typeface="Calibri" charset="0"/>
                <a:ea typeface="Calibri" charset="0"/>
                <a:cs typeface="Calibri" charset="0"/>
                <a:sym typeface="Calibri" charset="0"/>
              </a:rPr>
              <a:t>SEISMIC hidden goal</a:t>
            </a:r>
          </a:p>
          <a:p>
            <a:pPr eaLnBrk="1" hangingPunct="1">
              <a:lnSpc>
                <a:spcPct val="80000"/>
              </a:lnSpc>
              <a:spcBef>
                <a:spcPts val="1100"/>
              </a:spcBef>
              <a:tabLst>
                <a:tab pos="152400" algn="l"/>
                <a:tab pos="215900" algn="l"/>
                <a:tab pos="685800" algn="l"/>
                <a:tab pos="952500" algn="l"/>
              </a:tabLst>
            </a:pPr>
            <a:r>
              <a:rPr lang="en-US" altLang="en-US" dirty="0">
                <a:solidFill>
                  <a:srgbClr val="000000"/>
                </a:solidFill>
                <a:latin typeface="Calibri" charset="0"/>
                <a:ea typeface="Calibri" charset="0"/>
                <a:cs typeface="Calibri" charset="0"/>
                <a:sym typeface="Calibri" charset="0"/>
              </a:rPr>
              <a:t>Ensure that all schools have an articulated and shared vision that reflects a belief in students’ capacity to learn.  </a:t>
            </a:r>
            <a:endParaRPr lang="en-US" altLang="en-US" dirty="0" smtClean="0">
              <a:solidFill>
                <a:srgbClr val="000000"/>
              </a:solidFill>
              <a:latin typeface="Calibri" charset="0"/>
              <a:ea typeface="Calibri" charset="0"/>
              <a:cs typeface="Calibri" charset="0"/>
              <a:sym typeface="Calibri" charset="0"/>
            </a:endParaRPr>
          </a:p>
          <a:p>
            <a:pPr eaLnBrk="1" hangingPunct="1">
              <a:lnSpc>
                <a:spcPct val="80000"/>
              </a:lnSpc>
              <a:spcBef>
                <a:spcPts val="1100"/>
              </a:spcBef>
              <a:tabLst>
                <a:tab pos="152400" algn="l"/>
                <a:tab pos="215900" algn="l"/>
                <a:tab pos="685800" algn="l"/>
                <a:tab pos="952500" algn="l"/>
              </a:tabLst>
            </a:pPr>
            <a:endParaRPr lang="en-US" altLang="en-US" dirty="0" smtClean="0">
              <a:solidFill>
                <a:srgbClr val="000000"/>
              </a:solidFill>
              <a:latin typeface="Calibri" charset="0"/>
              <a:ea typeface="Calibri" charset="0"/>
              <a:cs typeface="Calibri" charset="0"/>
              <a:sym typeface="Calibri" charset="0"/>
            </a:endParaRPr>
          </a:p>
          <a:p>
            <a:pPr eaLnBrk="1" hangingPunct="1">
              <a:lnSpc>
                <a:spcPct val="80000"/>
              </a:lnSpc>
              <a:spcBef>
                <a:spcPts val="1100"/>
              </a:spcBef>
              <a:tabLst>
                <a:tab pos="152400" algn="l"/>
                <a:tab pos="215900" algn="l"/>
                <a:tab pos="685800" algn="l"/>
                <a:tab pos="952500" algn="l"/>
              </a:tabLst>
            </a:pPr>
            <a:r>
              <a:rPr lang="en-US" altLang="en-US" dirty="0" smtClean="0">
                <a:solidFill>
                  <a:srgbClr val="000000"/>
                </a:solidFill>
                <a:latin typeface="Calibri" charset="0"/>
                <a:ea typeface="Calibri" charset="0"/>
                <a:cs typeface="Calibri" charset="0"/>
                <a:sym typeface="Calibri" charset="0"/>
              </a:rPr>
              <a:t>Photo</a:t>
            </a:r>
            <a:r>
              <a:rPr lang="en-US" altLang="en-US" baseline="0" dirty="0" smtClean="0">
                <a:solidFill>
                  <a:srgbClr val="000000"/>
                </a:solidFill>
                <a:latin typeface="Calibri" charset="0"/>
                <a:ea typeface="Calibri" charset="0"/>
                <a:cs typeface="Calibri" charset="0"/>
                <a:sym typeface="Calibri" charset="0"/>
              </a:rPr>
              <a:t> Credit</a:t>
            </a:r>
          </a:p>
          <a:p>
            <a:pPr eaLnBrk="1" hangingPunct="1">
              <a:lnSpc>
                <a:spcPct val="80000"/>
              </a:lnSpc>
              <a:spcBef>
                <a:spcPts val="1100"/>
              </a:spcBef>
              <a:tabLst>
                <a:tab pos="152400" algn="l"/>
                <a:tab pos="215900" algn="l"/>
                <a:tab pos="685800" algn="l"/>
                <a:tab pos="952500" algn="l"/>
              </a:tabLst>
            </a:pPr>
            <a:r>
              <a:rPr lang="en-US" altLang="en-US" baseline="0" dirty="0" smtClean="0">
                <a:solidFill>
                  <a:srgbClr val="000000"/>
                </a:solidFill>
                <a:latin typeface="Calibri" charset="0"/>
                <a:ea typeface="Calibri" charset="0"/>
                <a:cs typeface="Calibri" charset="0"/>
                <a:sym typeface="Calibri" charset="0"/>
              </a:rPr>
              <a:t>Public Domain</a:t>
            </a:r>
            <a:endParaRPr lang="en-US" altLang="en-US" dirty="0">
              <a:solidFill>
                <a:srgbClr val="000000"/>
              </a:solidFill>
              <a:latin typeface="Calibri" charset="0"/>
              <a:ea typeface="Calibri" charset="0"/>
              <a:cs typeface="Calibri" charset="0"/>
              <a:sym typeface="Calibri" charset="0"/>
            </a:endParaRPr>
          </a:p>
          <a:p>
            <a:pPr eaLnBrk="1" hangingPunct="1">
              <a:lnSpc>
                <a:spcPct val="80000"/>
              </a:lnSpc>
              <a:spcBef>
                <a:spcPts val="1100"/>
              </a:spcBef>
              <a:tabLst>
                <a:tab pos="152400" algn="l"/>
                <a:tab pos="215900" algn="l"/>
                <a:tab pos="685800" algn="l"/>
                <a:tab pos="952500" algn="l"/>
              </a:tabLst>
            </a:pPr>
            <a:endParaRPr lang="en-US" altLang="en-US" dirty="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92360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1"/>
          <p:cNvSpPr>
            <a:spLocks noGrp="1" noRot="1" noChangeAspect="1" noChangeArrowheads="1"/>
          </p:cNvSpPr>
          <p:nvPr>
            <p:ph type="sldImg"/>
          </p:nvPr>
        </p:nvSpPr>
        <p:spPr>
          <a:solidFill>
            <a:srgbClr val="FFFFFF"/>
          </a:solidFill>
          <a:ln/>
        </p:spPr>
      </p:sp>
      <p:sp>
        <p:nvSpPr>
          <p:cNvPr id="139266" name="Rectangle 2"/>
          <p:cNvSpPr>
            <a:spLocks noGrp="1" noChangeArrowheads="1"/>
          </p:cNvSpPr>
          <p:nvPr>
            <p:ph type="body" idx="1"/>
          </p:nvPr>
        </p:nvSpPr>
        <p:spPr>
          <a:ln/>
        </p:spPr>
        <p:txBody>
          <a:bodyPr/>
          <a:lstStyle/>
          <a:p>
            <a:pPr eaLnBrk="1" hangingPunct="1">
              <a:defRPr/>
            </a:pPr>
            <a:r>
              <a:rPr lang="en-US" altLang="en-US" dirty="0" smtClean="0">
                <a:latin typeface="Helvetica" charset="0"/>
                <a:ea typeface="Helvetica" charset="0"/>
                <a:cs typeface="Helvetica" charset="0"/>
                <a:sym typeface="Helvetica" charset="0"/>
              </a:rPr>
              <a:t>Classroom Implications</a:t>
            </a:r>
          </a:p>
          <a:p>
            <a:pPr eaLnBrk="1" hangingPunct="1">
              <a:defRPr/>
            </a:pPr>
            <a:r>
              <a:rPr lang="en-US" altLang="en-US" dirty="0" smtClean="0">
                <a:latin typeface="Helvetica" charset="0"/>
                <a:ea typeface="Helvetica" charset="0"/>
                <a:cs typeface="Helvetica" charset="0"/>
                <a:sym typeface="Helvetica" charset="0"/>
              </a:rPr>
              <a:t>Work with your </a:t>
            </a:r>
            <a:r>
              <a:rPr lang="en-US" altLang="en-US" dirty="0" smtClean="0">
                <a:latin typeface="Helvetica" charset="0"/>
                <a:ea typeface="Helvetica" charset="0"/>
                <a:cs typeface="Helvetica" charset="0"/>
                <a:sym typeface="Helvetica" charset="0"/>
              </a:rPr>
              <a:t>school </a:t>
            </a:r>
            <a:r>
              <a:rPr lang="en-US" altLang="en-US" dirty="0" smtClean="0">
                <a:latin typeface="Helvetica" charset="0"/>
                <a:ea typeface="Helvetica" charset="0"/>
                <a:cs typeface="Helvetica" charset="0"/>
                <a:sym typeface="Helvetica" charset="0"/>
              </a:rPr>
              <a:t>to think about how to apply some of these ideas to your own classroom</a:t>
            </a:r>
            <a:r>
              <a:rPr lang="en-US" altLang="en-US" dirty="0" smtClean="0">
                <a:latin typeface="Helvetica" charset="0"/>
                <a:ea typeface="Helvetica" charset="0"/>
                <a:cs typeface="Helvetica" charset="0"/>
                <a:sym typeface="Helvetica" charset="0"/>
              </a:rPr>
              <a:t>.</a:t>
            </a:r>
          </a:p>
          <a:p>
            <a:pPr eaLnBrk="1" hangingPunct="1">
              <a:defRPr/>
            </a:pPr>
            <a:endParaRPr lang="en-US" altLang="en-US" dirty="0" smtClean="0">
              <a:latin typeface="Helvetica" charset="0"/>
              <a:ea typeface="Helvetica" charset="0"/>
              <a:cs typeface="Helvetica" charset="0"/>
              <a:sym typeface="Helvetica" charset="0"/>
            </a:endParaRPr>
          </a:p>
          <a:p>
            <a:pPr eaLnBrk="1" hangingPunct="1">
              <a:defRPr/>
            </a:pPr>
            <a:r>
              <a:rPr lang="en-US" altLang="en-US" dirty="0" smtClean="0">
                <a:latin typeface="Helvetica" charset="0"/>
                <a:ea typeface="Helvetica" charset="0"/>
                <a:cs typeface="Helvetica" charset="0"/>
                <a:sym typeface="Helvetica" charset="0"/>
              </a:rPr>
              <a:t>Photo</a:t>
            </a:r>
            <a:r>
              <a:rPr lang="en-US" altLang="en-US" baseline="0" dirty="0" smtClean="0">
                <a:latin typeface="Helvetica" charset="0"/>
                <a:ea typeface="Helvetica" charset="0"/>
                <a:cs typeface="Helvetica" charset="0"/>
                <a:sym typeface="Helvetica" charset="0"/>
              </a:rPr>
              <a:t> Credit</a:t>
            </a:r>
          </a:p>
          <a:p>
            <a:pPr eaLnBrk="1" hangingPunct="1">
              <a:defRPr/>
            </a:pPr>
            <a:r>
              <a:rPr lang="en-US" altLang="en-US" baseline="0" dirty="0" smtClean="0">
                <a:latin typeface="Helvetica" charset="0"/>
                <a:ea typeface="Helvetica" charset="0"/>
                <a:cs typeface="Helvetica" charset="0"/>
                <a:sym typeface="Helvetica" charset="0"/>
              </a:rPr>
              <a:t>Elementary classroom in Alaska, 2007/Liz https://</a:t>
            </a:r>
            <a:r>
              <a:rPr lang="en-US" altLang="en-US" baseline="0" dirty="0" err="1" smtClean="0">
                <a:latin typeface="Helvetica" charset="0"/>
                <a:ea typeface="Helvetica" charset="0"/>
                <a:cs typeface="Helvetica" charset="0"/>
                <a:sym typeface="Helvetica" charset="0"/>
              </a:rPr>
              <a:t>www.flickr.com</a:t>
            </a:r>
            <a:r>
              <a:rPr lang="en-US" altLang="en-US" baseline="0" dirty="0" smtClean="0">
                <a:latin typeface="Helvetica" charset="0"/>
                <a:ea typeface="Helvetica" charset="0"/>
                <a:cs typeface="Helvetica" charset="0"/>
                <a:sym typeface="Helvetica" charset="0"/>
              </a:rPr>
              <a:t>/people/59432011@N00/</a:t>
            </a:r>
          </a:p>
          <a:p>
            <a:pPr eaLnBrk="1" hangingPunct="1">
              <a:defRPr/>
            </a:pPr>
            <a:r>
              <a:rPr lang="en-US" altLang="en-US" baseline="0" dirty="0" smtClean="0">
                <a:latin typeface="Helvetica" charset="0"/>
                <a:ea typeface="Helvetica" charset="0"/>
                <a:cs typeface="Helvetica" charset="0"/>
                <a:sym typeface="Helvetica" charset="0"/>
              </a:rPr>
              <a:t>August 19, 2007/ Photo URL https://</a:t>
            </a:r>
            <a:r>
              <a:rPr lang="en-US" altLang="en-US" baseline="0" dirty="0" err="1" smtClean="0">
                <a:latin typeface="Helvetica" charset="0"/>
                <a:ea typeface="Helvetica" charset="0"/>
                <a:cs typeface="Helvetica" charset="0"/>
                <a:sym typeface="Helvetica" charset="0"/>
              </a:rPr>
              <a:t>upload.wikimedia.org</a:t>
            </a:r>
            <a:r>
              <a:rPr lang="en-US" altLang="en-US" baseline="0" dirty="0" smtClean="0">
                <a:latin typeface="Helvetica" charset="0"/>
                <a:ea typeface="Helvetica" charset="0"/>
                <a:cs typeface="Helvetica" charset="0"/>
                <a:sym typeface="Helvetica" charset="0"/>
              </a:rPr>
              <a:t>/</a:t>
            </a:r>
            <a:r>
              <a:rPr lang="en-US" altLang="en-US" baseline="0" dirty="0" err="1" smtClean="0">
                <a:latin typeface="Helvetica" charset="0"/>
                <a:ea typeface="Helvetica" charset="0"/>
                <a:cs typeface="Helvetica" charset="0"/>
                <a:sym typeface="Helvetica" charset="0"/>
              </a:rPr>
              <a:t>wikipedia</a:t>
            </a:r>
            <a:r>
              <a:rPr lang="en-US" altLang="en-US" baseline="0" dirty="0" smtClean="0">
                <a:latin typeface="Helvetica" charset="0"/>
                <a:ea typeface="Helvetica" charset="0"/>
                <a:cs typeface="Helvetica" charset="0"/>
                <a:sym typeface="Helvetica" charset="0"/>
              </a:rPr>
              <a:t>/commons/c/</a:t>
            </a:r>
            <a:r>
              <a:rPr lang="en-US" altLang="en-US" baseline="0" dirty="0" err="1" smtClean="0">
                <a:latin typeface="Helvetica" charset="0"/>
                <a:ea typeface="Helvetica" charset="0"/>
                <a:cs typeface="Helvetica" charset="0"/>
                <a:sym typeface="Helvetica" charset="0"/>
              </a:rPr>
              <a:t>ce</a:t>
            </a:r>
            <a:r>
              <a:rPr lang="en-US" altLang="en-US" baseline="0" dirty="0" smtClean="0">
                <a:latin typeface="Helvetica" charset="0"/>
                <a:ea typeface="Helvetica" charset="0"/>
                <a:cs typeface="Helvetica" charset="0"/>
                <a:sym typeface="Helvetica" charset="0"/>
              </a:rPr>
              <a:t>/</a:t>
            </a:r>
            <a:r>
              <a:rPr lang="en-US" altLang="en-US" baseline="0" dirty="0" err="1" smtClean="0">
                <a:latin typeface="Helvetica" charset="0"/>
                <a:ea typeface="Helvetica" charset="0"/>
                <a:cs typeface="Helvetica" charset="0"/>
                <a:sym typeface="Helvetica" charset="0"/>
              </a:rPr>
              <a:t>Elementary_classroom_in_Alaska.jpg</a:t>
            </a:r>
            <a:endParaRPr lang="en-US" altLang="en-US" dirty="0" smtClean="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1406066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1"/>
          <p:cNvSpPr>
            <a:spLocks noGrp="1" noRot="1" noChangeAspect="1" noChangeArrowheads="1"/>
          </p:cNvSpPr>
          <p:nvPr>
            <p:ph type="sldImg"/>
          </p:nvPr>
        </p:nvSpPr>
        <p:spPr>
          <a:solidFill>
            <a:srgbClr val="FFFFFF"/>
          </a:solidFill>
          <a:ln/>
        </p:spPr>
      </p:sp>
      <p:sp>
        <p:nvSpPr>
          <p:cNvPr id="141314" name="Rectangle 2"/>
          <p:cNvSpPr>
            <a:spLocks noGrp="1" noChangeArrowheads="1"/>
          </p:cNvSpPr>
          <p:nvPr>
            <p:ph type="body" idx="1"/>
          </p:nvPr>
        </p:nvSpPr>
        <p:spPr>
          <a:ln/>
        </p:spPr>
        <p:txBody>
          <a:bodyPr/>
          <a:lstStyle/>
          <a:p>
            <a:pPr marL="38100" eaLnBrk="1" hangingPunct="1">
              <a:spcBef>
                <a:spcPts val="1600"/>
              </a:spcBef>
            </a:pPr>
            <a:r>
              <a:rPr lang="en-US" altLang="en-US">
                <a:solidFill>
                  <a:srgbClr val="000000"/>
                </a:solidFill>
                <a:latin typeface="Calibri" charset="0"/>
                <a:ea typeface="Calibri" charset="0"/>
                <a:cs typeface="Calibri" charset="0"/>
                <a:sym typeface="Calibri" charset="0"/>
              </a:rPr>
              <a:t>PDF is available free online</a:t>
            </a:r>
          </a:p>
          <a:p>
            <a:pPr marL="38100" eaLnBrk="1" hangingPunct="1">
              <a:spcBef>
                <a:spcPts val="1600"/>
              </a:spcBef>
            </a:pPr>
            <a:r>
              <a:rPr lang="en-US" altLang="en-US" u="sng">
                <a:solidFill>
                  <a:srgbClr val="000000"/>
                </a:solidFill>
                <a:latin typeface="Calibri" charset="0"/>
                <a:ea typeface="Calibri" charset="0"/>
                <a:cs typeface="Calibri" charset="0"/>
                <a:sym typeface="Calibri" charset="0"/>
                <a:hlinkClick r:id="rId3"/>
              </a:rPr>
              <a:t>http://www.nap.edu/catalog.php?record_id=10126</a:t>
            </a:r>
            <a:endParaRPr lang="en-US" altLang="en-US">
              <a:solidFill>
                <a:srgbClr val="000000"/>
              </a:solidFill>
              <a:latin typeface="Calibri" charset="0"/>
              <a:ea typeface="Calibri" charset="0"/>
              <a:cs typeface="Calibri" charset="0"/>
              <a:sym typeface="Calibri" charset="0"/>
            </a:endParaRPr>
          </a:p>
          <a:p>
            <a:pPr marL="38100" eaLnBrk="1" hangingPunct="1">
              <a:spcBef>
                <a:spcPts val="1600"/>
              </a:spcBef>
            </a:pPr>
            <a:r>
              <a:rPr lang="en-US" altLang="en-US">
                <a:solidFill>
                  <a:srgbClr val="000000"/>
                </a:solidFill>
                <a:latin typeface="Calibri" charset="0"/>
                <a:ea typeface="Calibri" charset="0"/>
                <a:cs typeface="Calibri" charset="0"/>
                <a:sym typeface="Calibri" charset="0"/>
              </a:rPr>
              <a:t>Separate sections for classroom implications in History, Mathematics, and Science</a:t>
            </a:r>
          </a:p>
        </p:txBody>
      </p:sp>
    </p:spTree>
    <p:extLst>
      <p:ext uri="{BB962C8B-B14F-4D97-AF65-F5344CB8AC3E}">
        <p14:creationId xmlns:p14="http://schemas.microsoft.com/office/powerpoint/2010/main" val="9434842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1200" kern="1200" dirty="0" smtClean="0">
                <a:solidFill>
                  <a:schemeClr val="tx1"/>
                </a:solidFill>
                <a:latin typeface="Gill Sans" charset="0"/>
                <a:ea typeface="Arial" charset="0"/>
                <a:cs typeface="Arial" charset="0"/>
                <a:sym typeface="Arial" charset="0"/>
              </a:rPr>
              <a:t>Increase understanding of characteristics of successful schools</a:t>
            </a:r>
          </a:p>
          <a:p>
            <a:pPr marL="0" marR="0" indent="0" algn="l" defTabSz="914400" rtl="0" eaLnBrk="0" fontAlgn="base" latinLnBrk="0" hangingPunct="0">
              <a:lnSpc>
                <a:spcPct val="100000"/>
              </a:lnSpc>
              <a:spcBef>
                <a:spcPct val="0"/>
              </a:spcBef>
              <a:spcAft>
                <a:spcPct val="0"/>
              </a:spcAft>
              <a:buClrTx/>
              <a:buSzTx/>
              <a:buFontTx/>
              <a:buNone/>
              <a:tabLst/>
              <a:defRPr/>
            </a:pPr>
            <a:endParaRPr lang="en-US" altLang="en-US" sz="1200" kern="1200" dirty="0" smtClean="0">
              <a:solidFill>
                <a:schemeClr val="tx1"/>
              </a:solidFill>
              <a:latin typeface="Gill Sans" charset="0"/>
              <a:ea typeface="Arial" charset="0"/>
              <a:cs typeface="Arial" charset="0"/>
              <a:sym typeface="Arial" charset="0"/>
            </a:endParaRPr>
          </a:p>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1200" kern="1200" dirty="0" smtClean="0">
                <a:solidFill>
                  <a:schemeClr val="tx1"/>
                </a:solidFill>
                <a:latin typeface="Gill Sans" charset="0"/>
                <a:ea typeface="Arial" charset="0"/>
                <a:cs typeface="Arial" charset="0"/>
                <a:sym typeface="Arial" charset="0"/>
              </a:rPr>
              <a:t>Photo Credit</a:t>
            </a:r>
          </a:p>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1200" kern="1200" dirty="0" smtClean="0">
                <a:solidFill>
                  <a:schemeClr val="tx1"/>
                </a:solidFill>
                <a:latin typeface="Gill Sans" charset="0"/>
                <a:ea typeface="Arial" charset="0"/>
                <a:cs typeface="Arial" charset="0"/>
                <a:sym typeface="Arial" charset="0"/>
              </a:rPr>
              <a:t>Objectives Definition/ The Blue Diamond Gallery/ </a:t>
            </a:r>
            <a:r>
              <a:rPr lang="en-US" altLang="en-US" sz="1200" kern="1200" dirty="0" err="1" smtClean="0">
                <a:solidFill>
                  <a:schemeClr val="tx1"/>
                </a:solidFill>
                <a:latin typeface="Gill Sans" charset="0"/>
                <a:ea typeface="Arial" charset="0"/>
                <a:cs typeface="Arial" charset="0"/>
                <a:sym typeface="Arial" charset="0"/>
              </a:rPr>
              <a:t>thebluediamondgallery.com</a:t>
            </a:r>
            <a:endParaRPr lang="en-US" altLang="en-US" sz="1200" kern="1200" dirty="0" smtClean="0">
              <a:solidFill>
                <a:schemeClr val="tx1"/>
              </a:solidFill>
              <a:latin typeface="Gill Sans" charset="0"/>
              <a:ea typeface="Arial" charset="0"/>
              <a:cs typeface="Arial" charset="0"/>
              <a:sym typeface="Arial" charset="0"/>
            </a:endParaRPr>
          </a:p>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1200" kern="1200" dirty="0" smtClean="0">
                <a:solidFill>
                  <a:schemeClr val="tx1"/>
                </a:solidFill>
                <a:latin typeface="Gill Sans" charset="0"/>
                <a:ea typeface="Arial" charset="0"/>
                <a:cs typeface="Arial" charset="0"/>
                <a:sym typeface="Arial" charset="0"/>
              </a:rPr>
              <a:t>Photo</a:t>
            </a:r>
            <a:r>
              <a:rPr lang="en-US" altLang="en-US" sz="1200" kern="1200" baseline="0" dirty="0" smtClean="0">
                <a:solidFill>
                  <a:schemeClr val="tx1"/>
                </a:solidFill>
                <a:latin typeface="Gill Sans" charset="0"/>
                <a:ea typeface="Arial" charset="0"/>
                <a:cs typeface="Arial" charset="0"/>
                <a:sym typeface="Arial" charset="0"/>
              </a:rPr>
              <a:t> URL http://</a:t>
            </a:r>
            <a:r>
              <a:rPr lang="en-US" altLang="en-US" sz="1200" kern="1200" baseline="0" dirty="0" err="1" smtClean="0">
                <a:solidFill>
                  <a:schemeClr val="tx1"/>
                </a:solidFill>
                <a:latin typeface="Gill Sans" charset="0"/>
                <a:ea typeface="Arial" charset="0"/>
                <a:cs typeface="Arial" charset="0"/>
                <a:sym typeface="Arial" charset="0"/>
              </a:rPr>
              <a:t>www.thebluediamondgallery.com</a:t>
            </a:r>
            <a:r>
              <a:rPr lang="en-US" altLang="en-US" sz="1200" kern="1200" baseline="0" dirty="0" smtClean="0">
                <a:solidFill>
                  <a:schemeClr val="tx1"/>
                </a:solidFill>
                <a:latin typeface="Gill Sans" charset="0"/>
                <a:ea typeface="Arial" charset="0"/>
                <a:cs typeface="Arial" charset="0"/>
                <a:sym typeface="Arial" charset="0"/>
              </a:rPr>
              <a:t>/pictures/</a:t>
            </a:r>
            <a:r>
              <a:rPr lang="en-US" altLang="en-US" sz="1200" kern="1200" baseline="0" dirty="0" err="1" smtClean="0">
                <a:solidFill>
                  <a:schemeClr val="tx1"/>
                </a:solidFill>
                <a:latin typeface="Gill Sans" charset="0"/>
                <a:ea typeface="Arial" charset="0"/>
                <a:cs typeface="Arial" charset="0"/>
                <a:sym typeface="Arial" charset="0"/>
              </a:rPr>
              <a:t>objectives.jpg</a:t>
            </a:r>
            <a:endParaRPr lang="en-US" altLang="en-US" sz="1200" kern="1200" dirty="0" smtClean="0">
              <a:solidFill>
                <a:schemeClr val="tx1"/>
              </a:solidFill>
              <a:latin typeface="Gill Sans" charset="0"/>
              <a:ea typeface="Arial" charset="0"/>
              <a:cs typeface="Arial" charset="0"/>
              <a:sym typeface="Arial" charset="0"/>
            </a:endParaRPr>
          </a:p>
          <a:p>
            <a:endParaRPr lang="en-US" dirty="0"/>
          </a:p>
        </p:txBody>
      </p:sp>
    </p:spTree>
    <p:extLst>
      <p:ext uri="{BB962C8B-B14F-4D97-AF65-F5344CB8AC3E}">
        <p14:creationId xmlns:p14="http://schemas.microsoft.com/office/powerpoint/2010/main" val="1438098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1"/>
          <p:cNvSpPr>
            <a:spLocks noGrp="1" noRot="1" noChangeAspect="1" noChangeArrowheads="1"/>
          </p:cNvSpPr>
          <p:nvPr>
            <p:ph type="sldImg"/>
          </p:nvPr>
        </p:nvSpPr>
        <p:spPr>
          <a:solidFill>
            <a:srgbClr val="FFFFFF"/>
          </a:solidFill>
          <a:ln/>
        </p:spPr>
      </p:sp>
      <p:sp>
        <p:nvSpPr>
          <p:cNvPr id="154626" name="Rectangle 2"/>
          <p:cNvSpPr>
            <a:spLocks noGrp="1" noChangeArrowheads="1"/>
          </p:cNvSpPr>
          <p:nvPr>
            <p:ph type="body" idx="1"/>
          </p:nvPr>
        </p:nvSpPr>
        <p:spPr>
          <a:ln/>
        </p:spPr>
        <p:txBody>
          <a:bodyPr/>
          <a:lstStyle/>
          <a:p>
            <a:pPr eaLnBrk="1" hangingPunct="1">
              <a:tabLst>
                <a:tab pos="3057525" algn="l"/>
                <a:tab pos="3057525" algn="l"/>
                <a:tab pos="3057525" algn="l"/>
                <a:tab pos="3057525" algn="l"/>
              </a:tabLst>
              <a:defRPr/>
            </a:pPr>
            <a:r>
              <a:rPr lang="en-US" altLang="en-US" dirty="0" smtClean="0">
                <a:solidFill>
                  <a:srgbClr val="000000"/>
                </a:solidFill>
                <a:latin typeface="Calibri" charset="0"/>
                <a:ea typeface="Calibri" charset="0"/>
                <a:cs typeface="Calibri" charset="0"/>
                <a:sym typeface="Calibri" charset="0"/>
              </a:rPr>
              <a:t>What characteristics do successful schools share?</a:t>
            </a:r>
          </a:p>
          <a:p>
            <a:pPr eaLnBrk="1" hangingPunct="1">
              <a:buClr>
                <a:srgbClr val="000000"/>
              </a:buClr>
              <a:buSzPct val="125000"/>
              <a:buFont typeface="Calibri" charset="0"/>
              <a:buChar char="•"/>
              <a:tabLst>
                <a:tab pos="3057525" algn="l"/>
                <a:tab pos="3057525" algn="l"/>
                <a:tab pos="3057525" algn="l"/>
                <a:tab pos="3057525" algn="l"/>
              </a:tabLst>
              <a:defRPr/>
            </a:pPr>
            <a:r>
              <a:rPr lang="en-US" altLang="en-US" dirty="0" smtClean="0">
                <a:solidFill>
                  <a:srgbClr val="000000"/>
                </a:solidFill>
                <a:latin typeface="Calibri" charset="0"/>
                <a:ea typeface="Calibri" charset="0"/>
                <a:cs typeface="Calibri" charset="0"/>
                <a:sym typeface="Calibri" charset="0"/>
              </a:rPr>
              <a:t>What is the role of a principal in a successful school?</a:t>
            </a:r>
          </a:p>
          <a:p>
            <a:pPr eaLnBrk="1" hangingPunct="1">
              <a:buClr>
                <a:srgbClr val="000000"/>
              </a:buClr>
              <a:buSzPct val="125000"/>
              <a:buFont typeface="Calibri" charset="0"/>
              <a:buChar char="•"/>
              <a:tabLst>
                <a:tab pos="3057525" algn="l"/>
                <a:tab pos="3057525" algn="l"/>
                <a:tab pos="3057525" algn="l"/>
                <a:tab pos="3057525" algn="l"/>
              </a:tabLst>
              <a:defRPr/>
            </a:pPr>
            <a:r>
              <a:rPr lang="en-US" altLang="en-US" dirty="0" smtClean="0">
                <a:solidFill>
                  <a:srgbClr val="000000"/>
                </a:solidFill>
                <a:latin typeface="Calibri" charset="0"/>
                <a:ea typeface="Calibri" charset="0"/>
                <a:cs typeface="Calibri" charset="0"/>
                <a:sym typeface="Calibri" charset="0"/>
              </a:rPr>
              <a:t>What is the role of a teacher in a successful school?</a:t>
            </a:r>
          </a:p>
          <a:p>
            <a:pPr eaLnBrk="1" hangingPunct="1">
              <a:buClr>
                <a:srgbClr val="000000"/>
              </a:buClr>
              <a:buSzPct val="125000"/>
              <a:buFont typeface="Calibri" charset="0"/>
              <a:buChar char="•"/>
              <a:tabLst>
                <a:tab pos="3057525" algn="l"/>
                <a:tab pos="3057525" algn="l"/>
                <a:tab pos="3057525" algn="l"/>
                <a:tab pos="3057525" algn="l"/>
              </a:tabLst>
              <a:defRPr/>
            </a:pPr>
            <a:r>
              <a:rPr lang="en-US" altLang="en-US" dirty="0" smtClean="0">
                <a:solidFill>
                  <a:srgbClr val="000000"/>
                </a:solidFill>
                <a:latin typeface="Calibri" charset="0"/>
                <a:ea typeface="Calibri" charset="0"/>
                <a:cs typeface="Calibri" charset="0"/>
                <a:sym typeface="Calibri" charset="0"/>
              </a:rPr>
              <a:t>What is the role of a student in a successful </a:t>
            </a:r>
            <a:r>
              <a:rPr lang="en-US" altLang="en-US" dirty="0" smtClean="0">
                <a:solidFill>
                  <a:srgbClr val="000000"/>
                </a:solidFill>
                <a:latin typeface="Calibri" charset="0"/>
                <a:ea typeface="Calibri" charset="0"/>
                <a:cs typeface="Calibri" charset="0"/>
                <a:sym typeface="Calibri" charset="0"/>
              </a:rPr>
              <a:t>school?</a:t>
            </a:r>
          </a:p>
          <a:p>
            <a:pPr eaLnBrk="1" hangingPunct="1">
              <a:buClr>
                <a:srgbClr val="000000"/>
              </a:buClr>
              <a:buSzPct val="125000"/>
              <a:buFont typeface="Calibri" charset="0"/>
              <a:buNone/>
              <a:tabLst>
                <a:tab pos="3057525" algn="l"/>
                <a:tab pos="3057525" algn="l"/>
                <a:tab pos="3057525" algn="l"/>
                <a:tab pos="3057525" algn="l"/>
              </a:tabLst>
              <a:defRPr/>
            </a:pPr>
            <a:r>
              <a:rPr lang="en-US" altLang="en-US" dirty="0" smtClean="0">
                <a:solidFill>
                  <a:srgbClr val="000000"/>
                </a:solidFill>
                <a:latin typeface="Calibri" charset="0"/>
                <a:ea typeface="Calibri" charset="0"/>
                <a:cs typeface="Calibri" charset="0"/>
                <a:sym typeface="Calibri" charset="0"/>
              </a:rPr>
              <a:t>Think</a:t>
            </a:r>
            <a:r>
              <a:rPr lang="en-US" altLang="en-US" baseline="0" dirty="0" smtClean="0">
                <a:solidFill>
                  <a:srgbClr val="000000"/>
                </a:solidFill>
                <a:latin typeface="Calibri" charset="0"/>
                <a:ea typeface="Calibri" charset="0"/>
                <a:cs typeface="Calibri" charset="0"/>
                <a:sym typeface="Calibri" charset="0"/>
              </a:rPr>
              <a:t> and write individually.  </a:t>
            </a:r>
          </a:p>
          <a:p>
            <a:pPr eaLnBrk="1" hangingPunct="1">
              <a:buClr>
                <a:srgbClr val="000000"/>
              </a:buClr>
              <a:buSzPct val="125000"/>
              <a:buFont typeface="Calibri" charset="0"/>
              <a:buNone/>
              <a:tabLst>
                <a:tab pos="3057525" algn="l"/>
                <a:tab pos="3057525" algn="l"/>
                <a:tab pos="3057525" algn="l"/>
                <a:tab pos="3057525" algn="l"/>
              </a:tabLst>
              <a:defRPr/>
            </a:pPr>
            <a:r>
              <a:rPr lang="en-US" altLang="en-US" baseline="0" dirty="0" smtClean="0">
                <a:solidFill>
                  <a:srgbClr val="000000"/>
                </a:solidFill>
                <a:latin typeface="Calibri" charset="0"/>
                <a:ea typeface="Calibri" charset="0"/>
                <a:cs typeface="Calibri" charset="0"/>
                <a:sym typeface="Calibri" charset="0"/>
              </a:rPr>
              <a:t>Use Yes/No cards to indicate when you are ready to discuss with your table group.  </a:t>
            </a:r>
          </a:p>
          <a:p>
            <a:pPr eaLnBrk="1" hangingPunct="1">
              <a:buClr>
                <a:srgbClr val="000000"/>
              </a:buClr>
              <a:buSzPct val="125000"/>
              <a:buFont typeface="Calibri" charset="0"/>
              <a:buNone/>
              <a:tabLst>
                <a:tab pos="3057525" algn="l"/>
                <a:tab pos="3057525" algn="l"/>
                <a:tab pos="3057525" algn="l"/>
                <a:tab pos="3057525" algn="l"/>
              </a:tabLst>
              <a:defRPr/>
            </a:pPr>
            <a:endParaRPr lang="en-US" altLang="en-US" baseline="0" dirty="0" smtClean="0">
              <a:solidFill>
                <a:srgbClr val="000000"/>
              </a:solidFill>
              <a:latin typeface="Calibri" charset="0"/>
              <a:ea typeface="Calibri" charset="0"/>
              <a:cs typeface="Calibri" charset="0"/>
              <a:sym typeface="Calibri" charset="0"/>
            </a:endParaRPr>
          </a:p>
          <a:p>
            <a:pPr eaLnBrk="1" hangingPunct="1">
              <a:buClr>
                <a:srgbClr val="000000"/>
              </a:buClr>
              <a:buSzPct val="125000"/>
              <a:buFont typeface="Calibri" charset="0"/>
              <a:buNone/>
              <a:tabLst>
                <a:tab pos="3057525" algn="l"/>
                <a:tab pos="3057525" algn="l"/>
                <a:tab pos="3057525" algn="l"/>
                <a:tab pos="3057525" algn="l"/>
              </a:tabLst>
              <a:defRPr/>
            </a:pPr>
            <a:r>
              <a:rPr lang="en-US" altLang="en-US" baseline="0" dirty="0" smtClean="0">
                <a:solidFill>
                  <a:srgbClr val="000000"/>
                </a:solidFill>
                <a:latin typeface="Calibri" charset="0"/>
                <a:ea typeface="Calibri" charset="0"/>
                <a:cs typeface="Calibri" charset="0"/>
                <a:sym typeface="Calibri" charset="0"/>
              </a:rPr>
              <a:t>Photo Credit</a:t>
            </a:r>
          </a:p>
          <a:p>
            <a:pPr eaLnBrk="1" hangingPunct="1">
              <a:buClr>
                <a:srgbClr val="000000"/>
              </a:buClr>
              <a:buSzPct val="125000"/>
              <a:buFont typeface="Calibri" charset="0"/>
              <a:buNone/>
              <a:tabLst>
                <a:tab pos="3057525" algn="l"/>
                <a:tab pos="3057525" algn="l"/>
                <a:tab pos="3057525" algn="l"/>
                <a:tab pos="3057525" algn="l"/>
              </a:tabLst>
              <a:defRPr/>
            </a:pPr>
            <a:r>
              <a:rPr lang="en-US" altLang="en-US" baseline="0" dirty="0" smtClean="0">
                <a:solidFill>
                  <a:srgbClr val="000000"/>
                </a:solidFill>
                <a:latin typeface="Calibri" charset="0"/>
                <a:ea typeface="Calibri" charset="0"/>
                <a:cs typeface="Calibri" charset="0"/>
                <a:sym typeface="Calibri" charset="0"/>
              </a:rPr>
              <a:t>Success/</a:t>
            </a:r>
            <a:r>
              <a:rPr lang="en-US" sz="1200" kern="1200" dirty="0" smtClean="0">
                <a:solidFill>
                  <a:schemeClr val="tx1"/>
                </a:solidFill>
                <a:latin typeface="Gill Sans" charset="0"/>
                <a:ea typeface="+mn-ea"/>
                <a:cs typeface="+mn-cs"/>
              </a:rPr>
              <a:t>NY - http://</a:t>
            </a:r>
            <a:r>
              <a:rPr lang="en-US" sz="1200" kern="1200" dirty="0" err="1" smtClean="0">
                <a:solidFill>
                  <a:schemeClr val="tx1"/>
                </a:solidFill>
                <a:latin typeface="Gill Sans" charset="0"/>
                <a:ea typeface="+mn-ea"/>
                <a:cs typeface="+mn-cs"/>
              </a:rPr>
              <a:t>nyphotographic.com</a:t>
            </a:r>
            <a:r>
              <a:rPr lang="en-US" sz="1200" kern="1200" dirty="0" smtClean="0">
                <a:solidFill>
                  <a:schemeClr val="tx1"/>
                </a:solidFill>
                <a:latin typeface="Gill Sans" charset="0"/>
                <a:ea typeface="+mn-ea"/>
                <a:cs typeface="+mn-cs"/>
              </a:rPr>
              <a:t>/</a:t>
            </a:r>
            <a:r>
              <a:rPr lang="en-US" sz="1200" kern="1200" baseline="0" dirty="0" smtClean="0">
                <a:solidFill>
                  <a:schemeClr val="tx1"/>
                </a:solidFill>
                <a:latin typeface="Gill Sans" charset="0"/>
                <a:ea typeface="+mn-ea"/>
                <a:cs typeface="+mn-cs"/>
              </a:rPr>
              <a:t> July 2015/</a:t>
            </a:r>
          </a:p>
          <a:p>
            <a:pPr eaLnBrk="1" hangingPunct="1">
              <a:buClr>
                <a:srgbClr val="000000"/>
              </a:buClr>
              <a:buSzPct val="125000"/>
              <a:buFont typeface="Calibri" charset="0"/>
              <a:buNone/>
              <a:tabLst>
                <a:tab pos="3057525" algn="l"/>
                <a:tab pos="3057525" algn="l"/>
                <a:tab pos="3057525" algn="l"/>
                <a:tab pos="3057525" algn="l"/>
              </a:tabLst>
              <a:defRPr/>
            </a:pPr>
            <a:r>
              <a:rPr lang="en-US" altLang="en-US" sz="1200" kern="1200" baseline="0" dirty="0" smtClean="0">
                <a:solidFill>
                  <a:schemeClr val="tx1"/>
                </a:solidFill>
                <a:latin typeface="Gill Sans" charset="0"/>
                <a:ea typeface="+mn-ea"/>
                <a:cs typeface="+mn-cs"/>
                <a:sym typeface="Calibri" charset="0"/>
              </a:rPr>
              <a:t>Photo URL </a:t>
            </a:r>
            <a:r>
              <a:rPr lang="en-US" sz="1200" kern="1200" dirty="0" smtClean="0">
                <a:solidFill>
                  <a:schemeClr val="tx1"/>
                </a:solidFill>
                <a:latin typeface="Gill Sans" charset="0"/>
                <a:ea typeface="+mn-ea"/>
                <a:cs typeface="+mn-cs"/>
              </a:rPr>
              <a:t>http://</a:t>
            </a:r>
            <a:r>
              <a:rPr lang="en-US" sz="1200" kern="1200" dirty="0" err="1" smtClean="0">
                <a:solidFill>
                  <a:schemeClr val="tx1"/>
                </a:solidFill>
                <a:latin typeface="Gill Sans" charset="0"/>
                <a:ea typeface="+mn-ea"/>
                <a:cs typeface="+mn-cs"/>
              </a:rPr>
              <a:t>www.picserver.org</a:t>
            </a:r>
            <a:r>
              <a:rPr lang="en-US" sz="1200" kern="1200" dirty="0" smtClean="0">
                <a:solidFill>
                  <a:schemeClr val="tx1"/>
                </a:solidFill>
                <a:latin typeface="Gill Sans" charset="0"/>
                <a:ea typeface="+mn-ea"/>
                <a:cs typeface="+mn-cs"/>
              </a:rPr>
              <a:t>/s/</a:t>
            </a:r>
            <a:r>
              <a:rPr lang="en-US" sz="1200" kern="1200" dirty="0" err="1" smtClean="0">
                <a:solidFill>
                  <a:schemeClr val="tx1"/>
                </a:solidFill>
                <a:latin typeface="Gill Sans" charset="0"/>
                <a:ea typeface="+mn-ea"/>
                <a:cs typeface="+mn-cs"/>
              </a:rPr>
              <a:t>success.html</a:t>
            </a:r>
            <a:endParaRPr lang="en-US" altLang="en-US" baseline="0"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06075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1"/>
          <p:cNvSpPr>
            <a:spLocks noGrp="1" noRot="1" noChangeAspect="1" noChangeArrowheads="1"/>
          </p:cNvSpPr>
          <p:nvPr>
            <p:ph type="sldImg"/>
          </p:nvPr>
        </p:nvSpPr>
        <p:spPr>
          <a:solidFill>
            <a:srgbClr val="FFFFFF"/>
          </a:solidFill>
          <a:ln/>
        </p:spPr>
      </p:sp>
      <p:sp>
        <p:nvSpPr>
          <p:cNvPr id="156674" name="Rectangle 2"/>
          <p:cNvSpPr>
            <a:spLocks noGrp="1" noChangeArrowheads="1"/>
          </p:cNvSpPr>
          <p:nvPr>
            <p:ph type="body" idx="1"/>
          </p:nvPr>
        </p:nvSpPr>
        <p:spPr>
          <a:ln/>
        </p:spPr>
        <p:txBody>
          <a:bodyPr/>
          <a:lstStyle/>
          <a:p>
            <a:pPr eaLnBrk="1" hangingPunct="1">
              <a:defRPr/>
            </a:pPr>
            <a:r>
              <a:rPr lang="en-US" altLang="en-US" sz="1400" dirty="0" smtClean="0">
                <a:latin typeface="Calibri" charset="0"/>
                <a:ea typeface="Calibri" charset="0"/>
                <a:cs typeface="Calibri" charset="0"/>
                <a:sym typeface="Calibri" charset="0"/>
              </a:rPr>
              <a:t>Folks at the Education Trust have really tried to spent some time teasing out the factors that might be important in schools in order to ensure that all students succeed.  They have spent some time capturing case studies of schools that are extremely successful despite demographic factors that might suggest that would not be very successful.  Schools that were included in their research were:</a:t>
            </a:r>
          </a:p>
          <a:p>
            <a:pPr eaLnBrk="1" hangingPunct="1">
              <a:defRPr/>
            </a:pPr>
            <a:r>
              <a:rPr lang="en-US" altLang="en-US" sz="1400" dirty="0" smtClean="0">
                <a:solidFill>
                  <a:srgbClr val="000000"/>
                </a:solidFill>
                <a:latin typeface="Calibri" charset="0"/>
                <a:ea typeface="Calibri" charset="0"/>
                <a:cs typeface="Calibri" charset="0"/>
                <a:sym typeface="Calibri" charset="0"/>
              </a:rPr>
              <a:t>School</a:t>
            </a:r>
            <a:r>
              <a:rPr lang="en-US" altLang="en-US" sz="1400" baseline="0" dirty="0" smtClean="0">
                <a:solidFill>
                  <a:srgbClr val="000000"/>
                </a:solidFill>
                <a:latin typeface="Calibri" charset="0"/>
                <a:ea typeface="Calibri" charset="0"/>
                <a:cs typeface="Calibri" charset="0"/>
                <a:sym typeface="Calibri" charset="0"/>
              </a:rPr>
              <a:t> is </a:t>
            </a:r>
            <a:r>
              <a:rPr lang="en-US" altLang="en-US" sz="1400" dirty="0" smtClean="0">
                <a:solidFill>
                  <a:srgbClr val="000000"/>
                </a:solidFill>
                <a:latin typeface="Calibri" charset="0"/>
                <a:ea typeface="Calibri" charset="0"/>
                <a:cs typeface="Calibri" charset="0"/>
                <a:sym typeface="Calibri" charset="0"/>
              </a:rPr>
              <a:t>either </a:t>
            </a:r>
            <a:r>
              <a:rPr lang="en-US" altLang="en-US" sz="1400" dirty="0" smtClean="0">
                <a:solidFill>
                  <a:srgbClr val="000000"/>
                </a:solidFill>
                <a:latin typeface="Calibri" charset="0"/>
                <a:ea typeface="Calibri" charset="0"/>
                <a:cs typeface="Calibri" charset="0"/>
                <a:sym typeface="Calibri" charset="0"/>
              </a:rPr>
              <a:t>very high achieving or rapidly improving and has substantial enrollments of students from low-income families or students of color or both. </a:t>
            </a:r>
          </a:p>
          <a:p>
            <a:pPr eaLnBrk="1" hangingPunct="1">
              <a:defRPr/>
            </a:pPr>
            <a:r>
              <a:rPr lang="en-US" altLang="en-US" sz="1400" dirty="0" smtClean="0">
                <a:solidFill>
                  <a:srgbClr val="000000"/>
                </a:solidFill>
                <a:latin typeface="Calibri" charset="0"/>
                <a:ea typeface="Calibri" charset="0"/>
                <a:cs typeface="Calibri" charset="0"/>
                <a:sym typeface="Calibri" charset="0"/>
              </a:rPr>
              <a:t>Schools that are not expected to be high performing but they are.</a:t>
            </a:r>
          </a:p>
          <a:p>
            <a:pPr eaLnBrk="1" hangingPunct="1">
              <a:defRPr/>
            </a:pPr>
            <a:r>
              <a:rPr lang="en-US" altLang="en-US" sz="1400" dirty="0" smtClean="0">
                <a:solidFill>
                  <a:srgbClr val="000000"/>
                </a:solidFill>
                <a:latin typeface="Calibri" charset="0"/>
                <a:ea typeface="Calibri" charset="0"/>
                <a:cs typeface="Calibri" charset="0"/>
                <a:sym typeface="Calibri" charset="0"/>
              </a:rPr>
              <a:t>	</a:t>
            </a:r>
          </a:p>
        </p:txBody>
      </p:sp>
    </p:spTree>
    <p:extLst>
      <p:ext uri="{BB962C8B-B14F-4D97-AF65-F5344CB8AC3E}">
        <p14:creationId xmlns:p14="http://schemas.microsoft.com/office/powerpoint/2010/main" val="19736775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dirty="0" smtClean="0"/>
              <a:t>Data and slides from</a:t>
            </a:r>
            <a:r>
              <a:rPr lang="en-US" baseline="0" dirty="0" smtClean="0"/>
              <a:t> Education Trust</a:t>
            </a:r>
            <a:endParaRPr lang="en-US" dirty="0" smtClean="0"/>
          </a:p>
          <a:p>
            <a:endParaRPr lang="en-US" dirty="0" smtClean="0"/>
          </a:p>
          <a:p>
            <a:r>
              <a:rPr lang="en-US" dirty="0" smtClean="0"/>
              <a:t>Halle </a:t>
            </a:r>
            <a:r>
              <a:rPr lang="en-US" dirty="0" err="1" smtClean="0"/>
              <a:t>Hewetson</a:t>
            </a:r>
            <a:r>
              <a:rPr lang="en-US" dirty="0" smtClean="0"/>
              <a:t> Elementary, Las Vegas, NV</a:t>
            </a:r>
          </a:p>
          <a:p>
            <a:r>
              <a:rPr lang="en-US" dirty="0" smtClean="0"/>
              <a:t>2010-11</a:t>
            </a:r>
            <a:r>
              <a:rPr lang="en-US" baseline="0" dirty="0" smtClean="0"/>
              <a:t> Data from Nevada Department of Ed</a:t>
            </a:r>
          </a:p>
          <a:p>
            <a:r>
              <a:rPr lang="en-US" baseline="0" dirty="0" smtClean="0"/>
              <a:t>962 PK-5 students</a:t>
            </a:r>
          </a:p>
          <a:p>
            <a:r>
              <a:rPr lang="en-US" baseline="0" dirty="0" smtClean="0"/>
              <a:t>100% low-income</a:t>
            </a:r>
          </a:p>
          <a:p>
            <a:r>
              <a:rPr lang="en-US" baseline="0" dirty="0" smtClean="0"/>
              <a:t>92% Latino and Black</a:t>
            </a:r>
          </a:p>
          <a:p>
            <a:r>
              <a:rPr lang="en-US" baseline="0" dirty="0" smtClean="0"/>
              <a:t>71% limited English proficiency</a:t>
            </a:r>
            <a:endParaRPr lang="en-US" dirty="0" smtClean="0"/>
          </a:p>
        </p:txBody>
      </p:sp>
    </p:spTree>
    <p:extLst>
      <p:ext uri="{BB962C8B-B14F-4D97-AF65-F5344CB8AC3E}">
        <p14:creationId xmlns:p14="http://schemas.microsoft.com/office/powerpoint/2010/main" val="1294664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Big improvement</a:t>
            </a:r>
            <a:r>
              <a:rPr lang="en-US" baseline="0" dirty="0" smtClean="0"/>
              <a:t> at Halle </a:t>
            </a:r>
            <a:r>
              <a:rPr lang="en-US" baseline="0" dirty="0" err="1" smtClean="0"/>
              <a:t>Hewetson</a:t>
            </a:r>
            <a:r>
              <a:rPr lang="en-US" baseline="0" dirty="0" smtClean="0"/>
              <a:t> Elementary in a short amount of time.</a:t>
            </a:r>
          </a:p>
          <a:p>
            <a:r>
              <a:rPr lang="en-US" baseline="0" dirty="0" smtClean="0"/>
              <a:t>Reading scores increased from 7% in 2004 to 78% in 2010, exceeding the state average for Nevada by 28%.</a:t>
            </a:r>
            <a:endParaRPr lang="en-US" dirty="0"/>
          </a:p>
        </p:txBody>
      </p:sp>
    </p:spTree>
    <p:extLst>
      <p:ext uri="{BB962C8B-B14F-4D97-AF65-F5344CB8AC3E}">
        <p14:creationId xmlns:p14="http://schemas.microsoft.com/office/powerpoint/2010/main" val="513280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a:t>
            </a:r>
            <a:r>
              <a:rPr lang="en-US" baseline="0" dirty="0" smtClean="0"/>
              <a:t> Hall Elementary School, Mobile, AL</a:t>
            </a:r>
          </a:p>
          <a:p>
            <a:r>
              <a:rPr lang="en-US" baseline="0" dirty="0" smtClean="0"/>
              <a:t>549 PK-5 students</a:t>
            </a:r>
          </a:p>
          <a:p>
            <a:r>
              <a:rPr lang="en-US" baseline="0" dirty="0" smtClean="0"/>
              <a:t>99% low-income</a:t>
            </a:r>
          </a:p>
          <a:p>
            <a:r>
              <a:rPr lang="en-US" baseline="0" dirty="0" smtClean="0"/>
              <a:t>99% African American</a:t>
            </a:r>
            <a:endParaRPr lang="en-US" dirty="0"/>
          </a:p>
        </p:txBody>
      </p:sp>
    </p:spTree>
    <p:extLst>
      <p:ext uri="{BB962C8B-B14F-4D97-AF65-F5344CB8AC3E}">
        <p14:creationId xmlns:p14="http://schemas.microsoft.com/office/powerpoint/2010/main" val="1238428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Grade 4 Reading scores at George</a:t>
            </a:r>
            <a:r>
              <a:rPr lang="en-US" baseline="0" dirty="0" smtClean="0"/>
              <a:t> Hall Elementary improved from 48% to 96%, exceeding the state average by 13%.</a:t>
            </a:r>
            <a:endParaRPr lang="en-US" dirty="0"/>
          </a:p>
        </p:txBody>
      </p:sp>
    </p:spTree>
    <p:extLst>
      <p:ext uri="{BB962C8B-B14F-4D97-AF65-F5344CB8AC3E}">
        <p14:creationId xmlns:p14="http://schemas.microsoft.com/office/powerpoint/2010/main" val="9709330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1"/>
          <p:cNvSpPr>
            <a:spLocks noGrp="1" noRot="1" noChangeAspect="1" noChangeArrowheads="1"/>
          </p:cNvSpPr>
          <p:nvPr>
            <p:ph type="sldImg"/>
          </p:nvPr>
        </p:nvSpPr>
        <p:spPr>
          <a:solidFill>
            <a:srgbClr val="FFFFFF"/>
          </a:solidFill>
          <a:ln/>
        </p:spPr>
      </p:sp>
      <p:sp>
        <p:nvSpPr>
          <p:cNvPr id="162818" name="Rectangle 2"/>
          <p:cNvSpPr>
            <a:spLocks noGrp="1" noChangeArrowheads="1"/>
          </p:cNvSpPr>
          <p:nvPr>
            <p:ph type="body" idx="1"/>
          </p:nvPr>
        </p:nvSpPr>
        <p:spPr>
          <a:ln/>
        </p:spPr>
        <p:txBody>
          <a:bodyPr/>
          <a:lstStyle/>
          <a:p>
            <a:pPr marL="57150" eaLnBrk="1" hangingPunct="1"/>
            <a:r>
              <a:rPr lang="en-US" altLang="en-US" dirty="0">
                <a:solidFill>
                  <a:srgbClr val="000000"/>
                </a:solidFill>
                <a:latin typeface="Calibri" charset="0"/>
                <a:ea typeface="Calibri" charset="0"/>
                <a:cs typeface="Calibri" charset="0"/>
                <a:sym typeface="Calibri" charset="0"/>
              </a:rPr>
              <a:t>These are the schools the entire education field should pay close attention to because we know they are doing a good job</a:t>
            </a:r>
            <a:r>
              <a:rPr lang="en-US" altLang="en-US" dirty="0" smtClean="0">
                <a:solidFill>
                  <a:srgbClr val="000000"/>
                </a:solidFill>
                <a:latin typeface="Calibri" charset="0"/>
                <a:ea typeface="Calibri" charset="0"/>
                <a:cs typeface="Calibri" charset="0"/>
                <a:sym typeface="Calibri" charset="0"/>
              </a:rPr>
              <a:t>.</a:t>
            </a:r>
          </a:p>
          <a:p>
            <a:pPr marL="57150" eaLnBrk="1" hangingPunct="1"/>
            <a:endParaRPr lang="en-US" altLang="en-US" dirty="0" smtClean="0">
              <a:solidFill>
                <a:srgbClr val="000000"/>
              </a:solidFill>
              <a:latin typeface="Calibri" charset="0"/>
              <a:ea typeface="Calibri" charset="0"/>
              <a:cs typeface="Calibri" charset="0"/>
              <a:sym typeface="Calibri" charset="0"/>
            </a:endParaRPr>
          </a:p>
          <a:p>
            <a:pPr marL="57150" eaLnBrk="1" hangingPunct="1"/>
            <a:r>
              <a:rPr lang="en-US" altLang="en-US" dirty="0">
                <a:solidFill>
                  <a:srgbClr val="000000"/>
                </a:solidFill>
                <a:latin typeface="Calibri" charset="0"/>
                <a:ea typeface="Calibri" charset="0"/>
                <a:cs typeface="Calibri" charset="0"/>
                <a:sym typeface="Calibri" charset="0"/>
              </a:rPr>
              <a:t/>
            </a:r>
            <a:br>
              <a:rPr lang="en-US" altLang="en-US" dirty="0">
                <a:solidFill>
                  <a:srgbClr val="000000"/>
                </a:solidFill>
                <a:latin typeface="Calibri" charset="0"/>
                <a:ea typeface="Calibri" charset="0"/>
                <a:cs typeface="Calibri" charset="0"/>
                <a:sym typeface="Calibri" charset="0"/>
              </a:rPr>
            </a:br>
            <a:r>
              <a:rPr lang="en-US" altLang="en-US" dirty="0">
                <a:solidFill>
                  <a:srgbClr val="000000"/>
                </a:solidFill>
                <a:latin typeface="Calibri" charset="0"/>
                <a:ea typeface="Calibri" charset="0"/>
                <a:cs typeface="Calibri" charset="0"/>
                <a:sym typeface="Calibri" charset="0"/>
              </a:rPr>
              <a:t/>
            </a:r>
            <a:br>
              <a:rPr lang="en-US" altLang="en-US" dirty="0">
                <a:solidFill>
                  <a:srgbClr val="000000"/>
                </a:solidFill>
                <a:latin typeface="Calibri" charset="0"/>
                <a:ea typeface="Calibri" charset="0"/>
                <a:cs typeface="Calibri" charset="0"/>
                <a:sym typeface="Calibri" charset="0"/>
              </a:rPr>
            </a:br>
            <a:endParaRPr lang="en-US" altLang="en-US" dirty="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66826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p:cNvSpPr>
          <p:nvPr>
            <p:ph type="sldImg"/>
          </p:nvPr>
        </p:nvSpPr>
        <p:spPr>
          <a:solidFill>
            <a:srgbClr val="FFFFFF"/>
          </a:solidFill>
          <a:ln/>
        </p:spPr>
      </p:sp>
      <p:sp>
        <p:nvSpPr>
          <p:cNvPr id="59394" name="Rectangle 2"/>
          <p:cNvSpPr>
            <a:spLocks noGrp="1" noChangeArrowheads="1"/>
          </p:cNvSpPr>
          <p:nvPr>
            <p:ph type="body" idx="1"/>
          </p:nvPr>
        </p:nvSpPr>
        <p:spPr>
          <a:ln/>
        </p:spPr>
        <p:txBody>
          <a:bodyPr/>
          <a:lstStyle/>
          <a:p>
            <a:pPr eaLnBrk="1" hangingPunct="1"/>
            <a:r>
              <a:rPr lang="en-US" altLang="en-US" dirty="0">
                <a:solidFill>
                  <a:srgbClr val="000000"/>
                </a:solidFill>
                <a:latin typeface="Calibri" charset="0"/>
                <a:ea typeface="Calibri" charset="0"/>
                <a:cs typeface="Calibri" charset="0"/>
                <a:sym typeface="Calibri" charset="0"/>
              </a:rPr>
              <a:t>Today we are all learners, and as a community of learners, we need to know who all is in the room.</a:t>
            </a:r>
          </a:p>
          <a:p>
            <a:pPr eaLnBrk="1" hangingPunct="1"/>
            <a:endParaRPr lang="en-US" altLang="en-US" dirty="0" smtClean="0">
              <a:solidFill>
                <a:srgbClr val="000000"/>
              </a:solidFill>
              <a:latin typeface="Calibri" charset="0"/>
              <a:ea typeface="Calibri" charset="0"/>
              <a:cs typeface="Calibri" charset="0"/>
              <a:sym typeface="Calibri" charset="0"/>
            </a:endParaRPr>
          </a:p>
          <a:p>
            <a:pPr eaLnBrk="1" hangingPunct="1"/>
            <a:r>
              <a:rPr lang="en-US" altLang="en-US" dirty="0" smtClean="0">
                <a:solidFill>
                  <a:srgbClr val="000000"/>
                </a:solidFill>
                <a:latin typeface="Calibri" charset="0"/>
                <a:ea typeface="Calibri" charset="0"/>
                <a:cs typeface="Calibri" charset="0"/>
                <a:sym typeface="Calibri" charset="0"/>
              </a:rPr>
              <a:t>Photo</a:t>
            </a:r>
            <a:r>
              <a:rPr lang="en-US" altLang="en-US" baseline="0" dirty="0" smtClean="0">
                <a:solidFill>
                  <a:srgbClr val="000000"/>
                </a:solidFill>
                <a:latin typeface="Calibri" charset="0"/>
                <a:ea typeface="Calibri" charset="0"/>
                <a:cs typeface="Calibri" charset="0"/>
                <a:sym typeface="Calibri" charset="0"/>
              </a:rPr>
              <a:t> Credit </a:t>
            </a:r>
          </a:p>
          <a:p>
            <a:pPr algn="l"/>
            <a:r>
              <a:rPr lang="en-US" sz="1200" dirty="0" smtClean="0">
                <a:latin typeface="Calibri" charset="0"/>
                <a:ea typeface="Calibri" charset="0"/>
                <a:cs typeface="Calibri" charset="0"/>
              </a:rPr>
              <a:t>Hello My Name Is/ </a:t>
            </a:r>
            <a:r>
              <a:rPr lang="en-US" sz="1200" dirty="0" err="1" smtClean="0">
                <a:latin typeface="Calibri" charset="0"/>
                <a:ea typeface="Calibri" charset="0"/>
                <a:cs typeface="Calibri" charset="0"/>
              </a:rPr>
              <a:t>Eviatar</a:t>
            </a:r>
            <a:r>
              <a:rPr lang="en-US" sz="1200" dirty="0" smtClean="0">
                <a:latin typeface="Calibri" charset="0"/>
                <a:ea typeface="Calibri" charset="0"/>
                <a:cs typeface="Calibri" charset="0"/>
              </a:rPr>
              <a:t> Back </a:t>
            </a:r>
            <a:r>
              <a:rPr lang="en-US" sz="1200" dirty="0" smtClean="0">
                <a:latin typeface="Calibri" charset="0"/>
                <a:ea typeface="Calibri" charset="0"/>
                <a:cs typeface="Calibri" charset="0"/>
                <a:hlinkClick r:id="rId3"/>
              </a:rPr>
              <a:t>https://commons.wikimedia.org/wiki/User:InverseHypercube/</a:t>
            </a:r>
            <a:r>
              <a:rPr lang="en-US" sz="1200" dirty="0" smtClean="0">
                <a:latin typeface="Calibri" charset="0"/>
                <a:ea typeface="Calibri" charset="0"/>
                <a:cs typeface="Calibri" charset="0"/>
              </a:rPr>
              <a:t> 11/5/2011</a:t>
            </a:r>
          </a:p>
          <a:p>
            <a:pPr algn="l"/>
            <a:r>
              <a:rPr lang="en-US" sz="1200" dirty="0" smtClean="0">
                <a:latin typeface="Calibri" charset="0"/>
                <a:ea typeface="Calibri" charset="0"/>
                <a:cs typeface="Calibri" charset="0"/>
              </a:rPr>
              <a:t>Photo </a:t>
            </a:r>
            <a:r>
              <a:rPr lang="en-US" sz="1200" dirty="0" smtClean="0">
                <a:latin typeface="Calibri" charset="0"/>
                <a:ea typeface="Calibri" charset="0"/>
                <a:cs typeface="Calibri" charset="0"/>
              </a:rPr>
              <a:t>can be found at https</a:t>
            </a:r>
            <a:r>
              <a:rPr lang="en-US" sz="1200" dirty="0" smtClean="0">
                <a:latin typeface="Calibri" charset="0"/>
                <a:ea typeface="Calibri" charset="0"/>
                <a:cs typeface="Calibri" charset="0"/>
              </a:rPr>
              <a:t>://</a:t>
            </a:r>
            <a:r>
              <a:rPr lang="en-US" sz="1200" dirty="0" err="1" smtClean="0">
                <a:latin typeface="Calibri" charset="0"/>
                <a:ea typeface="Calibri" charset="0"/>
                <a:cs typeface="Calibri" charset="0"/>
              </a:rPr>
              <a:t>upload.wikimedia.org</a:t>
            </a:r>
            <a:r>
              <a:rPr lang="en-US" sz="1200" dirty="0" smtClean="0">
                <a:latin typeface="Calibri" charset="0"/>
                <a:ea typeface="Calibri" charset="0"/>
                <a:cs typeface="Calibri" charset="0"/>
              </a:rPr>
              <a:t>/</a:t>
            </a:r>
            <a:r>
              <a:rPr lang="en-US" sz="1200" dirty="0" err="1" smtClean="0">
                <a:latin typeface="Calibri" charset="0"/>
                <a:ea typeface="Calibri" charset="0"/>
                <a:cs typeface="Calibri" charset="0"/>
              </a:rPr>
              <a:t>wikipedia</a:t>
            </a:r>
            <a:r>
              <a:rPr lang="en-US" sz="1200" dirty="0" smtClean="0">
                <a:latin typeface="Calibri" charset="0"/>
                <a:ea typeface="Calibri" charset="0"/>
                <a:cs typeface="Calibri" charset="0"/>
              </a:rPr>
              <a:t>/commons/d/</a:t>
            </a:r>
            <a:r>
              <a:rPr lang="en-US" sz="1200" dirty="0" err="1" smtClean="0">
                <a:latin typeface="Calibri" charset="0"/>
                <a:ea typeface="Calibri" charset="0"/>
                <a:cs typeface="Calibri" charset="0"/>
              </a:rPr>
              <a:t>db</a:t>
            </a:r>
            <a:r>
              <a:rPr lang="en-US" sz="1200" dirty="0" smtClean="0">
                <a:latin typeface="Calibri" charset="0"/>
                <a:ea typeface="Calibri" charset="0"/>
                <a:cs typeface="Calibri" charset="0"/>
              </a:rPr>
              <a:t>/</a:t>
            </a:r>
            <a:r>
              <a:rPr lang="en-US" sz="1200" dirty="0" err="1" smtClean="0">
                <a:latin typeface="Calibri" charset="0"/>
                <a:ea typeface="Calibri" charset="0"/>
                <a:cs typeface="Calibri" charset="0"/>
              </a:rPr>
              <a:t>Hello_my_name_is_sticker.svg</a:t>
            </a:r>
            <a:endParaRPr lang="en-US" sz="1200" dirty="0" smtClean="0">
              <a:latin typeface="Calibri" charset="0"/>
              <a:ea typeface="Calibri" charset="0"/>
              <a:cs typeface="Calibri" charset="0"/>
            </a:endParaRPr>
          </a:p>
          <a:p>
            <a:pPr eaLnBrk="1" hangingPunct="1"/>
            <a:r>
              <a:rPr lang="en-US" altLang="en-US" dirty="0">
                <a:solidFill>
                  <a:srgbClr val="000000"/>
                </a:solidFill>
                <a:latin typeface="Calibri" charset="0"/>
                <a:ea typeface="Calibri" charset="0"/>
                <a:cs typeface="Calibri" charset="0"/>
                <a:sym typeface="Calibri" charset="0"/>
              </a:rPr>
              <a:t>			</a:t>
            </a:r>
          </a:p>
        </p:txBody>
      </p:sp>
    </p:spTree>
    <p:extLst>
      <p:ext uri="{BB962C8B-B14F-4D97-AF65-F5344CB8AC3E}">
        <p14:creationId xmlns:p14="http://schemas.microsoft.com/office/powerpoint/2010/main" val="7791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1"/>
          <p:cNvSpPr>
            <a:spLocks noGrp="1" noRot="1" noChangeAspect="1" noChangeArrowheads="1"/>
          </p:cNvSpPr>
          <p:nvPr>
            <p:ph type="sldImg"/>
          </p:nvPr>
        </p:nvSpPr>
        <p:spPr>
          <a:solidFill>
            <a:srgbClr val="FFFFFF"/>
          </a:solidFill>
          <a:ln/>
        </p:spPr>
      </p:sp>
      <p:sp>
        <p:nvSpPr>
          <p:cNvPr id="164866" name="Rectangle 2"/>
          <p:cNvSpPr>
            <a:spLocks noGrp="1" noChangeArrowheads="1"/>
          </p:cNvSpPr>
          <p:nvPr>
            <p:ph type="body" idx="1"/>
          </p:nvPr>
        </p:nvSpPr>
        <p:spPr>
          <a:ln/>
        </p:spPr>
        <p:txBody>
          <a:bodyPr/>
          <a:lstStyle/>
          <a:p>
            <a:pPr marL="57150" eaLnBrk="1" hangingPunct="1">
              <a:defRPr/>
            </a:pPr>
            <a:r>
              <a:rPr lang="en-US" altLang="en-US" dirty="0" smtClean="0">
                <a:solidFill>
                  <a:srgbClr val="000000"/>
                </a:solidFill>
                <a:latin typeface="Calibri" charset="0"/>
                <a:ea typeface="Calibri" charset="0"/>
                <a:cs typeface="Calibri" charset="0"/>
                <a:sym typeface="Calibri" charset="0"/>
              </a:rPr>
              <a:t>So what do those schools do that makes them so successful?</a:t>
            </a:r>
          </a:p>
          <a:p>
            <a:pPr marL="57150" eaLnBrk="1" hangingPunct="1">
              <a:defRPr/>
            </a:pPr>
            <a:r>
              <a:rPr lang="en-US" altLang="en-US"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Each school is different. </a:t>
            </a:r>
          </a:p>
          <a:p>
            <a:pPr marL="57150" eaLnBrk="1" hangingPunct="1">
              <a:defRPr/>
            </a:pPr>
            <a:r>
              <a:rPr lang="en-US" altLang="en-US"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Each school defines what it does with different words and different emphases</a:t>
            </a:r>
            <a:r>
              <a:rPr lang="en-US" altLang="en-US"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a:t>
            </a:r>
          </a:p>
          <a:p>
            <a:pPr marL="57150" eaLnBrk="1" hangingPunct="1">
              <a:defRPr/>
            </a:pPr>
            <a:endParaRPr lang="en-US" altLang="en-US"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endParaRPr>
          </a:p>
          <a:p>
            <a:pPr marL="57150" eaLnBrk="1" hangingPunct="1">
              <a:defRPr/>
            </a:pPr>
            <a:r>
              <a:rPr lang="en-US" altLang="en-US"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Photo</a:t>
            </a:r>
            <a:r>
              <a:rPr lang="en-US"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 Credit</a:t>
            </a:r>
          </a:p>
          <a:p>
            <a:pPr marL="57150" eaLnBrk="1" hangingPunct="1">
              <a:defRPr/>
            </a:pPr>
            <a:r>
              <a:rPr lang="en-US"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Crossroads: Success or Failure/Chris Potter </a:t>
            </a:r>
            <a:r>
              <a:rPr lang="en-US" altLang="en-US" baseline="0" dirty="0" err="1"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www.stockmonkeys.com</a:t>
            </a:r>
            <a:r>
              <a:rPr lang="en-US"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/11/27/2012/ </a:t>
            </a:r>
          </a:p>
          <a:p>
            <a:pPr marL="57150" eaLnBrk="1" hangingPunct="1">
              <a:defRPr/>
            </a:pPr>
            <a:r>
              <a:rPr lang="en-US"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Photo URL </a:t>
            </a:r>
            <a:r>
              <a:rPr lang="pl-PL" altLang="en-US" baseline="0" dirty="0" err="1"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https</a:t>
            </a:r>
            <a:r>
              <a:rPr lang="pl-PL"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a:t>
            </a:r>
            <a:r>
              <a:rPr lang="pl-PL" altLang="en-US" baseline="0" dirty="0" err="1"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www.flickr.com</a:t>
            </a:r>
            <a:r>
              <a:rPr lang="pl-PL"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a:t>
            </a:r>
            <a:r>
              <a:rPr lang="pl-PL" altLang="en-US" baseline="0" dirty="0" err="1"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photos</a:t>
            </a:r>
            <a:r>
              <a:rPr lang="pl-PL"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rPr>
              <a:t>/86530412@N02/8226451812</a:t>
            </a:r>
            <a:endParaRPr lang="en-US" altLang="en-US" baseline="0" dirty="0" smtClean="0">
              <a:solidFill>
                <a:srgbClr val="000000"/>
              </a:solidFill>
              <a:effectLst>
                <a:outerShdw blurRad="38100" dist="38100" dir="2700000" algn="tl">
                  <a:srgbClr val="C0C0C0"/>
                </a:outerShdw>
              </a:effectLst>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128926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1"/>
          <p:cNvSpPr>
            <a:spLocks noGrp="1" noRot="1" noChangeAspect="1" noChangeArrowheads="1"/>
          </p:cNvSpPr>
          <p:nvPr>
            <p:ph type="sldImg"/>
          </p:nvPr>
        </p:nvSpPr>
        <p:spPr>
          <a:solidFill>
            <a:srgbClr val="FFFFFF"/>
          </a:solidFill>
          <a:ln/>
        </p:spPr>
      </p:sp>
      <p:sp>
        <p:nvSpPr>
          <p:cNvPr id="166914" name="Rectangle 2"/>
          <p:cNvSpPr>
            <a:spLocks noGrp="1" noChangeArrowheads="1"/>
          </p:cNvSpPr>
          <p:nvPr>
            <p:ph type="body" idx="1"/>
          </p:nvPr>
        </p:nvSpPr>
        <p:spPr>
          <a:ln/>
        </p:spPr>
        <p:txBody>
          <a:bodyPr/>
          <a:lstStyle/>
          <a:p>
            <a:pPr marL="39688" indent="0" eaLnBrk="1" hangingPunct="1">
              <a:buClr>
                <a:srgbClr val="000000"/>
              </a:buClr>
              <a:buFont typeface="Arial" charset="0"/>
              <a:buNone/>
              <a:defRPr/>
            </a:pPr>
            <a:r>
              <a:rPr lang="en-US" altLang="en-US" dirty="0" smtClean="0">
                <a:solidFill>
                  <a:srgbClr val="000000"/>
                </a:solidFill>
                <a:latin typeface="Calibri" charset="0"/>
                <a:ea typeface="Calibri" charset="0"/>
                <a:cs typeface="Calibri" charset="0"/>
                <a:sym typeface="Calibri" charset="0"/>
              </a:rPr>
              <a:t>From</a:t>
            </a:r>
            <a:r>
              <a:rPr lang="en-US" altLang="en-US" baseline="0" dirty="0" smtClean="0">
                <a:solidFill>
                  <a:srgbClr val="000000"/>
                </a:solidFill>
                <a:latin typeface="Calibri" charset="0"/>
                <a:ea typeface="Calibri" charset="0"/>
                <a:cs typeface="Calibri" charset="0"/>
                <a:sym typeface="Calibri" charset="0"/>
              </a:rPr>
              <a:t> </a:t>
            </a:r>
            <a:r>
              <a:rPr lang="en-US" altLang="en-US" i="1" baseline="0" dirty="0" smtClean="0">
                <a:solidFill>
                  <a:srgbClr val="000000"/>
                </a:solidFill>
                <a:latin typeface="Calibri" charset="0"/>
                <a:ea typeface="Calibri" charset="0"/>
                <a:cs typeface="Calibri" charset="0"/>
                <a:sym typeface="Calibri" charset="0"/>
              </a:rPr>
              <a:t>How It’s Being Done</a:t>
            </a:r>
            <a:r>
              <a:rPr lang="en-US" altLang="en-US" i="0" baseline="0" dirty="0" smtClean="0">
                <a:solidFill>
                  <a:srgbClr val="000000"/>
                </a:solidFill>
                <a:latin typeface="Calibri" charset="0"/>
                <a:ea typeface="Calibri" charset="0"/>
                <a:cs typeface="Calibri" charset="0"/>
                <a:sym typeface="Calibri" charset="0"/>
              </a:rPr>
              <a:t> by Karin Chenoweth</a:t>
            </a:r>
          </a:p>
          <a:p>
            <a:pPr marL="39688" indent="0" eaLnBrk="1" hangingPunct="1">
              <a:buClr>
                <a:srgbClr val="000000"/>
              </a:buClr>
              <a:buFont typeface="Arial" charset="0"/>
              <a:buNone/>
              <a:defRPr/>
            </a:pPr>
            <a:r>
              <a:rPr lang="en-US" altLang="en-US" i="0" baseline="0" dirty="0" smtClean="0">
                <a:solidFill>
                  <a:srgbClr val="000000"/>
                </a:solidFill>
                <a:latin typeface="Calibri" charset="0"/>
                <a:ea typeface="Calibri" charset="0"/>
                <a:cs typeface="Calibri" charset="0"/>
                <a:sym typeface="Calibri" charset="0"/>
              </a:rPr>
              <a:t>Successful schools: </a:t>
            </a:r>
            <a:endParaRPr lang="en-US" altLang="en-US" dirty="0" smtClean="0">
              <a:solidFill>
                <a:srgbClr val="000000"/>
              </a:solidFill>
              <a:latin typeface="Calibri" charset="0"/>
              <a:ea typeface="Calibri" charset="0"/>
              <a:cs typeface="Calibri" charset="0"/>
              <a:sym typeface="Calibri" charset="0"/>
            </a:endParaRPr>
          </a:p>
          <a:p>
            <a:pPr marL="153988" indent="-114300" eaLnBrk="1" hangingPunct="1">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Keep </a:t>
            </a:r>
            <a:r>
              <a:rPr lang="en-US" altLang="en-US" dirty="0" smtClean="0">
                <a:solidFill>
                  <a:srgbClr val="000000"/>
                </a:solidFill>
                <a:latin typeface="Calibri" charset="0"/>
                <a:ea typeface="Calibri" charset="0"/>
                <a:cs typeface="Calibri" charset="0"/>
                <a:sym typeface="Calibri" charset="0"/>
              </a:rPr>
              <a:t>a “laser-like” focus on what students need to learn;</a:t>
            </a:r>
          </a:p>
          <a:p>
            <a:pPr marL="153988" indent="-114300" eaLnBrk="1" hangingPunct="1">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Collaborate on how to teach it;</a:t>
            </a:r>
          </a:p>
          <a:p>
            <a:pPr marL="153988" indent="-114300" eaLnBrk="1" hangingPunct="1">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Assess frequently to see whether students have learned it;</a:t>
            </a:r>
          </a:p>
          <a:p>
            <a:pPr marL="153988" indent="-114300" eaLnBrk="1" hangingPunct="1">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Use data to inform instruction;</a:t>
            </a:r>
          </a:p>
          <a:p>
            <a:pPr marL="153988" indent="-114300" eaLnBrk="1" hangingPunct="1">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Build personal relationships.</a:t>
            </a:r>
          </a:p>
        </p:txBody>
      </p:sp>
    </p:spTree>
    <p:extLst>
      <p:ext uri="{BB962C8B-B14F-4D97-AF65-F5344CB8AC3E}">
        <p14:creationId xmlns:p14="http://schemas.microsoft.com/office/powerpoint/2010/main" val="11713693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1"/>
          <p:cNvSpPr>
            <a:spLocks noGrp="1" noRot="1" noChangeAspect="1" noChangeArrowheads="1"/>
          </p:cNvSpPr>
          <p:nvPr>
            <p:ph type="sldImg"/>
          </p:nvPr>
        </p:nvSpPr>
        <p:spPr>
          <a:solidFill>
            <a:srgbClr val="FFFFFF"/>
          </a:solidFill>
          <a:ln/>
        </p:spPr>
      </p:sp>
      <p:sp>
        <p:nvSpPr>
          <p:cNvPr id="168962" name="Rectangle 2"/>
          <p:cNvSpPr>
            <a:spLocks noGrp="1" noChangeArrowheads="1"/>
          </p:cNvSpPr>
          <p:nvPr>
            <p:ph type="body" idx="1"/>
          </p:nvPr>
        </p:nvSpPr>
        <p:spPr>
          <a:ln/>
        </p:spPr>
        <p:txBody>
          <a:bodyPr/>
          <a:lstStyle/>
          <a:p>
            <a:pPr marL="57150" eaLnBrk="1" hangingPunct="1">
              <a:defRPr/>
            </a:pPr>
            <a:r>
              <a:rPr lang="en-US" altLang="en-US" smtClean="0">
                <a:solidFill>
                  <a:srgbClr val="000000"/>
                </a:solidFill>
                <a:latin typeface="Calibri" charset="0"/>
                <a:ea typeface="Calibri" charset="0"/>
                <a:cs typeface="Calibri" charset="0"/>
                <a:sym typeface="Calibri" charset="0"/>
              </a:rPr>
              <a:t>What does that look like?</a:t>
            </a:r>
          </a:p>
        </p:txBody>
      </p:sp>
    </p:spTree>
    <p:extLst>
      <p:ext uri="{BB962C8B-B14F-4D97-AF65-F5344CB8AC3E}">
        <p14:creationId xmlns:p14="http://schemas.microsoft.com/office/powerpoint/2010/main" val="12223591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1"/>
          <p:cNvSpPr>
            <a:spLocks noGrp="1" noRot="1" noChangeAspect="1" noChangeArrowheads="1"/>
          </p:cNvSpPr>
          <p:nvPr>
            <p:ph type="sldImg"/>
          </p:nvPr>
        </p:nvSpPr>
        <p:spPr>
          <a:solidFill>
            <a:srgbClr val="FFFFFF"/>
          </a:solidFill>
          <a:ln/>
        </p:spPr>
      </p:sp>
      <p:sp>
        <p:nvSpPr>
          <p:cNvPr id="171010" name="Rectangle 2"/>
          <p:cNvSpPr>
            <a:spLocks noGrp="1" noChangeArrowheads="1"/>
          </p:cNvSpPr>
          <p:nvPr>
            <p:ph type="body" idx="1"/>
          </p:nvPr>
        </p:nvSpPr>
        <p:spPr>
          <a:ln/>
        </p:spPr>
        <p:txBody>
          <a:bodyPr/>
          <a:lstStyle/>
          <a:p>
            <a:pPr marL="57150" eaLnBrk="1" hangingPunct="1">
              <a:defRPr/>
            </a:pPr>
            <a:r>
              <a:rPr lang="en-US" altLang="en-US">
                <a:solidFill>
                  <a:srgbClr val="000000"/>
                </a:solidFill>
                <a:latin typeface="Calibri" charset="0"/>
                <a:ea typeface="Calibri" charset="0"/>
                <a:cs typeface="Calibri" charset="0"/>
                <a:sym typeface="Calibri" charset="0"/>
              </a:rPr>
              <a:t>Principals focus teachers and staff on what they </a:t>
            </a:r>
            <a:r>
              <a:rPr lang="en-US" altLang="en-US">
                <a:solidFill>
                  <a:srgbClr val="000000"/>
                </a:solidFill>
                <a:latin typeface="Calibri Italic" charset="0"/>
                <a:ea typeface="Calibri Italic" charset="0"/>
                <a:cs typeface="Calibri Italic" charset="0"/>
                <a:sym typeface="Calibri Italic" charset="0"/>
              </a:rPr>
              <a:t>can </a:t>
            </a:r>
            <a:r>
              <a:rPr lang="en-US" altLang="en-US">
                <a:solidFill>
                  <a:srgbClr val="000000"/>
                </a:solidFill>
                <a:latin typeface="Calibri" charset="0"/>
                <a:ea typeface="Calibri" charset="0"/>
                <a:cs typeface="Calibri" charset="0"/>
                <a:sym typeface="Calibri" charset="0"/>
              </a:rPr>
              <a:t>change, rather than what they </a:t>
            </a:r>
            <a:r>
              <a:rPr lang="en-US" altLang="en-US">
                <a:solidFill>
                  <a:srgbClr val="000000"/>
                </a:solidFill>
                <a:latin typeface="Calibri Italic" charset="0"/>
                <a:ea typeface="Calibri Italic" charset="0"/>
                <a:cs typeface="Calibri Italic" charset="0"/>
                <a:sym typeface="Calibri Italic" charset="0"/>
              </a:rPr>
              <a:t>can’t.</a:t>
            </a:r>
            <a:br>
              <a:rPr lang="en-US" altLang="en-US">
                <a:solidFill>
                  <a:srgbClr val="000000"/>
                </a:solidFill>
                <a:latin typeface="Calibri Italic" charset="0"/>
                <a:ea typeface="Calibri Italic" charset="0"/>
                <a:cs typeface="Calibri Italic" charset="0"/>
                <a:sym typeface="Calibri Italic" charset="0"/>
              </a:rPr>
            </a:br>
            <a:r>
              <a:rPr lang="en-US" altLang="en-US">
                <a:solidFill>
                  <a:srgbClr val="000000"/>
                </a:solidFill>
                <a:latin typeface="Calibri" charset="0"/>
                <a:ea typeface="Calibri" charset="0"/>
                <a:cs typeface="Calibri" charset="0"/>
                <a:sym typeface="Calibri" charset="0"/>
              </a:rPr>
              <a:t>What they </a:t>
            </a:r>
            <a:r>
              <a:rPr lang="en-US" altLang="en-US">
                <a:solidFill>
                  <a:srgbClr val="000000"/>
                </a:solidFill>
                <a:latin typeface="Calibri Italic" charset="0"/>
                <a:ea typeface="Calibri Italic" charset="0"/>
                <a:cs typeface="Calibri Italic" charset="0"/>
                <a:sym typeface="Calibri Italic" charset="0"/>
              </a:rPr>
              <a:t>can’t</a:t>
            </a:r>
            <a:r>
              <a:rPr lang="en-US" altLang="en-US">
                <a:solidFill>
                  <a:srgbClr val="000000"/>
                </a:solidFill>
                <a:latin typeface="Calibri" charset="0"/>
                <a:ea typeface="Calibri" charset="0"/>
                <a:cs typeface="Calibri" charset="0"/>
                <a:sym typeface="Calibri" charset="0"/>
              </a:rPr>
              <a:t> change:</a:t>
            </a:r>
            <a:r>
              <a:rPr lang="en-US" altLang="en-US">
                <a:solidFill>
                  <a:srgbClr val="000000"/>
                </a:solidFill>
                <a:latin typeface="Century Schoolbook" charset="0"/>
                <a:ea typeface="ヒラギノ明朝 ProN W3" charset="-128"/>
                <a:cs typeface="ヒラギノ明朝 ProN W3" charset="-128"/>
                <a:sym typeface="Century Schoolbook" charset="0"/>
              </a:rPr>
              <a:t/>
            </a:r>
            <a:br>
              <a:rPr lang="en-US" altLang="en-US">
                <a:solidFill>
                  <a:srgbClr val="000000"/>
                </a:solidFill>
                <a:latin typeface="Century Schoolbook" charset="0"/>
                <a:ea typeface="ヒラギノ明朝 ProN W3" charset="-128"/>
                <a:cs typeface="ヒラギノ明朝 ProN W3" charset="-128"/>
                <a:sym typeface="Century Schoolbook" charset="0"/>
              </a:rPr>
            </a:br>
            <a:r>
              <a:rPr lang="en-US" altLang="en-US">
                <a:solidFill>
                  <a:srgbClr val="000000"/>
                </a:solidFill>
                <a:latin typeface="Calibri" charset="0"/>
                <a:ea typeface="Calibri" charset="0"/>
                <a:cs typeface="Calibri" charset="0"/>
                <a:sym typeface="Calibri" charset="0"/>
              </a:rPr>
              <a:t>Pre-natal care </a:t>
            </a:r>
          </a:p>
          <a:p>
            <a:pPr marL="57150" eaLnBrk="1" hangingPunct="1">
              <a:defRPr/>
            </a:pPr>
            <a:r>
              <a:rPr lang="en-US" altLang="en-US">
                <a:solidFill>
                  <a:srgbClr val="000000"/>
                </a:solidFill>
                <a:latin typeface="Calibri" charset="0"/>
                <a:ea typeface="Calibri" charset="0"/>
                <a:cs typeface="Calibri" charset="0"/>
                <a:sym typeface="Calibri" charset="0"/>
              </a:rPr>
              <a:t>Low birth-weight Parental drug use</a:t>
            </a:r>
          </a:p>
        </p:txBody>
      </p:sp>
    </p:spTree>
    <p:extLst>
      <p:ext uri="{BB962C8B-B14F-4D97-AF65-F5344CB8AC3E}">
        <p14:creationId xmlns:p14="http://schemas.microsoft.com/office/powerpoint/2010/main" val="13611626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1"/>
          <p:cNvSpPr>
            <a:spLocks noGrp="1" noRot="1" noChangeAspect="1" noChangeArrowheads="1"/>
          </p:cNvSpPr>
          <p:nvPr>
            <p:ph type="sldImg"/>
          </p:nvPr>
        </p:nvSpPr>
        <p:spPr>
          <a:solidFill>
            <a:srgbClr val="FFFFFF"/>
          </a:solidFill>
          <a:ln/>
        </p:spPr>
      </p:sp>
      <p:sp>
        <p:nvSpPr>
          <p:cNvPr id="173058" name="Rectangle 2"/>
          <p:cNvSpPr>
            <a:spLocks noGrp="1" noChangeArrowheads="1"/>
          </p:cNvSpPr>
          <p:nvPr>
            <p:ph type="body" idx="1"/>
          </p:nvPr>
        </p:nvSpPr>
        <p:spPr>
          <a:ln/>
        </p:spPr>
        <p:txBody>
          <a:bodyPr/>
          <a:lstStyle/>
          <a:p>
            <a:pPr marL="57150" eaLnBrk="1" hangingPunct="1">
              <a:defRPr/>
            </a:pPr>
            <a:r>
              <a:rPr lang="en-US" altLang="en-US" dirty="0" smtClean="0">
                <a:solidFill>
                  <a:srgbClr val="000000"/>
                </a:solidFill>
                <a:latin typeface="Calibri" charset="0"/>
                <a:ea typeface="Calibri" charset="0"/>
                <a:cs typeface="Calibri" charset="0"/>
                <a:sym typeface="Calibri" charset="0"/>
              </a:rPr>
              <a:t>What they </a:t>
            </a:r>
            <a:r>
              <a:rPr lang="en-US" altLang="en-US" dirty="0" smtClean="0">
                <a:solidFill>
                  <a:srgbClr val="000000"/>
                </a:solidFill>
                <a:latin typeface="Calibri Italic" charset="0"/>
                <a:ea typeface="Calibri Italic" charset="0"/>
                <a:cs typeface="Calibri Italic" charset="0"/>
                <a:sym typeface="Calibri Italic" charset="0"/>
              </a:rPr>
              <a:t>can</a:t>
            </a:r>
            <a:r>
              <a:rPr lang="en-US" altLang="en-US" dirty="0" smtClean="0">
                <a:solidFill>
                  <a:srgbClr val="000000"/>
                </a:solidFill>
                <a:latin typeface="Calibri" charset="0"/>
                <a:ea typeface="Calibri" charset="0"/>
                <a:cs typeface="Calibri" charset="0"/>
                <a:sym typeface="Calibri" charset="0"/>
              </a:rPr>
              <a:t> change:</a:t>
            </a:r>
            <a:br>
              <a:rPr lang="en-US" altLang="en-US" dirty="0" smtClean="0">
                <a:solidFill>
                  <a:srgbClr val="000000"/>
                </a:solidFill>
                <a:latin typeface="Calibri" charset="0"/>
                <a:ea typeface="Calibri" charset="0"/>
                <a:cs typeface="Calibri" charset="0"/>
                <a:sym typeface="Calibri" charset="0"/>
              </a:rPr>
            </a:br>
            <a:r>
              <a:rPr lang="en-US" altLang="en-US" dirty="0" smtClean="0">
                <a:solidFill>
                  <a:srgbClr val="000000"/>
                </a:solidFill>
                <a:latin typeface="Calibri" charset="0"/>
                <a:ea typeface="Calibri" charset="0"/>
                <a:cs typeface="Calibri" charset="0"/>
                <a:sym typeface="Calibri" charset="0"/>
              </a:rPr>
              <a:t>How they </a:t>
            </a:r>
            <a:r>
              <a:rPr lang="en-US" altLang="en-US" dirty="0" smtClean="0">
                <a:solidFill>
                  <a:srgbClr val="000000"/>
                </a:solidFill>
                <a:latin typeface="Calibri" charset="0"/>
                <a:ea typeface="Calibri" charset="0"/>
                <a:cs typeface="Calibri" charset="0"/>
                <a:sym typeface="Calibri" charset="0"/>
              </a:rPr>
              <a:t>use</a:t>
            </a:r>
            <a:r>
              <a:rPr lang="en-US" altLang="en-US" baseline="0" dirty="0" smtClean="0">
                <a:solidFill>
                  <a:srgbClr val="000000"/>
                </a:solidFill>
                <a:latin typeface="Calibri" charset="0"/>
                <a:ea typeface="Calibri" charset="0"/>
                <a:cs typeface="Calibri" charset="0"/>
                <a:sym typeface="Calibri" charset="0"/>
              </a:rPr>
              <a:t> collaborative time and time with students,</a:t>
            </a:r>
            <a:endParaRPr lang="en-US" altLang="en-US" dirty="0" smtClean="0">
              <a:solidFill>
                <a:srgbClr val="000000"/>
              </a:solidFill>
              <a:latin typeface="Calibri" charset="0"/>
              <a:ea typeface="Calibri" charset="0"/>
              <a:cs typeface="Calibri" charset="0"/>
              <a:sym typeface="Calibri" charset="0"/>
            </a:endParaRPr>
          </a:p>
          <a:p>
            <a:pPr marL="57150" eaLnBrk="1" hangingPunct="1">
              <a:defRPr/>
            </a:pPr>
            <a:r>
              <a:rPr lang="en-US" altLang="en-US" dirty="0" smtClean="0">
                <a:solidFill>
                  <a:srgbClr val="000000"/>
                </a:solidFill>
                <a:latin typeface="Calibri" charset="0"/>
                <a:ea typeface="Calibri" charset="0"/>
                <a:cs typeface="Calibri" charset="0"/>
                <a:sym typeface="Calibri" charset="0"/>
              </a:rPr>
              <a:t>The</a:t>
            </a:r>
            <a:r>
              <a:rPr lang="en-US" altLang="en-US" baseline="0" dirty="0" smtClean="0">
                <a:solidFill>
                  <a:srgbClr val="000000"/>
                </a:solidFill>
                <a:latin typeface="Calibri" charset="0"/>
                <a:ea typeface="Calibri" charset="0"/>
                <a:cs typeface="Calibri" charset="0"/>
                <a:sym typeface="Calibri" charset="0"/>
              </a:rPr>
              <a:t> quality of their own instruction, and </a:t>
            </a:r>
          </a:p>
          <a:p>
            <a:pPr marL="57150" eaLnBrk="1" hangingPunct="1">
              <a:defRPr/>
            </a:pPr>
            <a:r>
              <a:rPr lang="en-US" altLang="en-US" baseline="0" dirty="0" smtClean="0">
                <a:solidFill>
                  <a:srgbClr val="000000"/>
                </a:solidFill>
                <a:latin typeface="Calibri" charset="0"/>
                <a:ea typeface="Calibri" charset="0"/>
                <a:cs typeface="Calibri" charset="0"/>
                <a:sym typeface="Calibri" charset="0"/>
              </a:rPr>
              <a:t>The s</a:t>
            </a:r>
            <a:r>
              <a:rPr lang="en-US" altLang="en-US" dirty="0" smtClean="0">
                <a:solidFill>
                  <a:srgbClr val="000000"/>
                </a:solidFill>
                <a:latin typeface="Calibri" charset="0"/>
                <a:ea typeface="Calibri" charset="0"/>
                <a:cs typeface="Calibri" charset="0"/>
                <a:sym typeface="Calibri" charset="0"/>
              </a:rPr>
              <a:t>chool </a:t>
            </a:r>
            <a:r>
              <a:rPr lang="en-US" altLang="en-US" dirty="0" smtClean="0">
                <a:solidFill>
                  <a:srgbClr val="000000"/>
                </a:solidFill>
                <a:latin typeface="Calibri" charset="0"/>
                <a:ea typeface="Calibri" charset="0"/>
                <a:cs typeface="Calibri" charset="0"/>
                <a:sym typeface="Calibri" charset="0"/>
              </a:rPr>
              <a:t>environment and </a:t>
            </a:r>
            <a:r>
              <a:rPr lang="en-US" altLang="en-US" dirty="0" smtClean="0">
                <a:solidFill>
                  <a:srgbClr val="000000"/>
                </a:solidFill>
                <a:latin typeface="Calibri" charset="0"/>
                <a:ea typeface="Calibri" charset="0"/>
                <a:cs typeface="Calibri" charset="0"/>
                <a:sym typeface="Calibri" charset="0"/>
              </a:rPr>
              <a:t>atmosphere.</a:t>
            </a:r>
            <a:endParaRPr lang="en-US" altLang="en-US"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0646490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1"/>
          <p:cNvSpPr>
            <a:spLocks noGrp="1" noRot="1" noChangeAspect="1" noChangeArrowheads="1"/>
          </p:cNvSpPr>
          <p:nvPr>
            <p:ph type="sldImg"/>
          </p:nvPr>
        </p:nvSpPr>
        <p:spPr>
          <a:solidFill>
            <a:srgbClr val="FFFFFF"/>
          </a:solidFill>
          <a:ln/>
        </p:spPr>
      </p:sp>
      <p:sp>
        <p:nvSpPr>
          <p:cNvPr id="175106" name="Rectangle 2"/>
          <p:cNvSpPr>
            <a:spLocks noGrp="1" noChangeArrowheads="1"/>
          </p:cNvSpPr>
          <p:nvPr>
            <p:ph type="body" idx="1"/>
          </p:nvPr>
        </p:nvSpPr>
        <p:spPr>
          <a:ln/>
        </p:spPr>
        <p:txBody>
          <a:bodyPr/>
          <a:lstStyle/>
          <a:p>
            <a:pPr eaLnBrk="1" hangingPunct="1">
              <a:defRPr/>
            </a:pPr>
            <a:r>
              <a:rPr lang="en-US" altLang="en-US" dirty="0" smtClean="0">
                <a:latin typeface="Calibri" charset="0"/>
                <a:ea typeface="Calibri" charset="0"/>
                <a:cs typeface="Calibri" charset="0"/>
                <a:sym typeface="Calibri" charset="0"/>
              </a:rPr>
              <a:t>When you find yourself in a PLC meeting and colleagues complain about classroom barriers or school barriers to success.  Think about the solution this Graham Road Elementary school teacher came up with using this fish bone.  The teacher realized that her reading challenge was the lack of background knowledge for your students.  The teacher listed lack of exposure, hasn’t read the right books, little experience outside class, parents don’t know much about the subject, lack of vocabulary, and poverty of family as reason for the lack of background knowledge.  The teacher crossed out the factors that she could not impact and focused on the factors she could impact</a:t>
            </a:r>
            <a:r>
              <a:rPr lang="en-US" altLang="en-US" dirty="0" smtClean="0">
                <a:latin typeface="Calibri" charset="0"/>
                <a:ea typeface="Calibri" charset="0"/>
                <a:cs typeface="Calibri" charset="0"/>
                <a:sym typeface="Calibri" charset="0"/>
              </a:rPr>
              <a:t>.</a:t>
            </a:r>
          </a:p>
          <a:p>
            <a:pPr eaLnBrk="1" hangingPunct="1">
              <a:defRPr/>
            </a:pPr>
            <a:r>
              <a:rPr lang="en-US" altLang="en-US" dirty="0" smtClean="0">
                <a:latin typeface="Calibri" charset="0"/>
                <a:ea typeface="Calibri" charset="0"/>
                <a:cs typeface="Calibri" charset="0"/>
                <a:sym typeface="Calibri" charset="0"/>
              </a:rPr>
              <a:t>Help your colleagues get</a:t>
            </a:r>
            <a:r>
              <a:rPr lang="en-US" altLang="en-US" baseline="0" dirty="0" smtClean="0">
                <a:latin typeface="Calibri" charset="0"/>
                <a:ea typeface="Calibri" charset="0"/>
                <a:cs typeface="Calibri" charset="0"/>
                <a:sym typeface="Calibri" charset="0"/>
              </a:rPr>
              <a:t> past complaining and help them think about things they can do that will help students achieve more.  </a:t>
            </a:r>
            <a:endParaRPr lang="en-US" altLang="en-US" dirty="0" smtClean="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153445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1"/>
          <p:cNvSpPr>
            <a:spLocks noGrp="1" noRot="1" noChangeAspect="1" noChangeArrowheads="1"/>
          </p:cNvSpPr>
          <p:nvPr>
            <p:ph type="sldImg"/>
          </p:nvPr>
        </p:nvSpPr>
        <p:spPr>
          <a:solidFill>
            <a:srgbClr val="FFFFFF"/>
          </a:solidFill>
          <a:ln/>
        </p:spPr>
      </p:sp>
      <p:sp>
        <p:nvSpPr>
          <p:cNvPr id="177154" name="Rectangle 2"/>
          <p:cNvSpPr>
            <a:spLocks noGrp="1" noChangeArrowheads="1"/>
          </p:cNvSpPr>
          <p:nvPr>
            <p:ph type="body" idx="1"/>
          </p:nvPr>
        </p:nvSpPr>
        <p:spPr>
          <a:ln/>
        </p:spPr>
        <p:txBody>
          <a:bodyPr/>
          <a:lstStyle/>
          <a:p>
            <a:pPr eaLnBrk="1" hangingPunct="1">
              <a:defRPr/>
            </a:pPr>
            <a:r>
              <a:rPr lang="en-US" altLang="en-US" sz="1600" smtClean="0">
                <a:latin typeface="Helvetica" charset="0"/>
                <a:ea typeface="Helvetica" charset="0"/>
                <a:cs typeface="Helvetica" charset="0"/>
                <a:sym typeface="Helvetica" charset="0"/>
              </a:rPr>
              <a:t>#1 Focus on what students need to learn</a:t>
            </a:r>
          </a:p>
          <a:p>
            <a:pPr marL="0" lvl="1" eaLnBrk="1" hangingPunct="1">
              <a:defRPr/>
            </a:pPr>
            <a:r>
              <a:rPr lang="en-US" altLang="en-US" sz="1600" smtClean="0">
                <a:latin typeface="Helvetica" charset="0"/>
                <a:ea typeface="Helvetica" charset="0"/>
                <a:cs typeface="Helvetica" charset="0"/>
                <a:sym typeface="Helvetica" charset="0"/>
              </a:rPr>
              <a:t>successful schools focus on standards</a:t>
            </a:r>
          </a:p>
          <a:p>
            <a:pPr marL="0" lvl="1" eaLnBrk="1" hangingPunct="1">
              <a:defRPr/>
            </a:pPr>
            <a:r>
              <a:rPr lang="en-US" altLang="en-US" sz="1600" smtClean="0">
                <a:latin typeface="Helvetica" charset="0"/>
                <a:ea typeface="Helvetica" charset="0"/>
                <a:cs typeface="Helvetica" charset="0"/>
                <a:sym typeface="Helvetica" charset="0"/>
              </a:rPr>
              <a:t>successful schools do not focus instruction on the required state tests, they focus on the </a:t>
            </a:r>
            <a:r>
              <a:rPr lang="en-US" altLang="en-US" sz="1600" b="1" smtClean="0">
                <a:latin typeface="Helvetica" charset="0"/>
                <a:ea typeface="Helvetica" charset="0"/>
                <a:cs typeface="Helvetica" charset="0"/>
                <a:sym typeface="Helvetica" charset="0"/>
              </a:rPr>
              <a:t>standards</a:t>
            </a:r>
          </a:p>
        </p:txBody>
      </p:sp>
    </p:spTree>
    <p:extLst>
      <p:ext uri="{BB962C8B-B14F-4D97-AF65-F5344CB8AC3E}">
        <p14:creationId xmlns:p14="http://schemas.microsoft.com/office/powerpoint/2010/main" val="1386912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1"/>
          <p:cNvSpPr>
            <a:spLocks noGrp="1" noRot="1" noChangeAspect="1" noChangeArrowheads="1"/>
          </p:cNvSpPr>
          <p:nvPr>
            <p:ph type="sldImg"/>
          </p:nvPr>
        </p:nvSpPr>
        <p:spPr>
          <a:solidFill>
            <a:srgbClr val="FFFFFF"/>
          </a:solidFill>
          <a:ln/>
        </p:spPr>
      </p:sp>
      <p:sp>
        <p:nvSpPr>
          <p:cNvPr id="179202" name="Rectangle 2"/>
          <p:cNvSpPr>
            <a:spLocks noGrp="1" noChangeArrowheads="1"/>
          </p:cNvSpPr>
          <p:nvPr>
            <p:ph type="body" idx="1"/>
          </p:nvPr>
        </p:nvSpPr>
        <p:spPr>
          <a:ln/>
        </p:spPr>
        <p:txBody>
          <a:bodyPr/>
          <a:lstStyle/>
          <a:p>
            <a:pPr eaLnBrk="1" hangingPunct="1"/>
            <a:r>
              <a:rPr lang="en-US" altLang="en-US" sz="1600" dirty="0" smtClean="0">
                <a:latin typeface="Helvetica" charset="0"/>
                <a:ea typeface="Helvetica" charset="0"/>
                <a:cs typeface="Helvetica" charset="0"/>
                <a:sym typeface="Helvetica" charset="0"/>
              </a:rPr>
              <a:t>In successful schools:</a:t>
            </a:r>
          </a:p>
          <a:p>
            <a:pPr marL="0" lvl="1" eaLnBrk="1" hangingPunct="1"/>
            <a:r>
              <a:rPr lang="en-US" altLang="en-US" sz="1600" dirty="0" smtClean="0">
                <a:latin typeface="Helvetica" charset="0"/>
                <a:ea typeface="Helvetica" charset="0"/>
                <a:cs typeface="Helvetica" charset="0"/>
                <a:sym typeface="Helvetica" charset="0"/>
              </a:rPr>
              <a:t>Teachers </a:t>
            </a:r>
            <a:r>
              <a:rPr lang="en-US" altLang="en-US" sz="1600" dirty="0">
                <a:latin typeface="Helvetica" charset="0"/>
                <a:ea typeface="Helvetica" charset="0"/>
                <a:cs typeface="Helvetica" charset="0"/>
                <a:sym typeface="Helvetica" charset="0"/>
              </a:rPr>
              <a:t>spend collaborative time focusing on what students need to learn.</a:t>
            </a:r>
          </a:p>
          <a:p>
            <a:pPr marL="0" lvl="1" eaLnBrk="1" hangingPunct="1"/>
            <a:r>
              <a:rPr lang="en-US" altLang="en-US" sz="1600" dirty="0">
                <a:latin typeface="Helvetica" charset="0"/>
                <a:ea typeface="Helvetica" charset="0"/>
                <a:cs typeface="Helvetica" charset="0"/>
                <a:sym typeface="Helvetica" charset="0"/>
              </a:rPr>
              <a:t>Collaborative time is structured with a clear agenda and rules of </a:t>
            </a:r>
            <a:r>
              <a:rPr lang="en-US" altLang="en-US" sz="1600" dirty="0" smtClean="0">
                <a:latin typeface="Helvetica" charset="0"/>
                <a:ea typeface="Helvetica" charset="0"/>
                <a:cs typeface="Helvetica" charset="0"/>
                <a:sym typeface="Helvetica" charset="0"/>
              </a:rPr>
              <a:t>engagement.</a:t>
            </a:r>
            <a:r>
              <a:rPr lang="en-US" altLang="en-US" sz="1600" baseline="0" dirty="0" smtClean="0">
                <a:latin typeface="Helvetica" charset="0"/>
                <a:ea typeface="Helvetica" charset="0"/>
                <a:cs typeface="Helvetica" charset="0"/>
                <a:sym typeface="Helvetica" charset="0"/>
              </a:rPr>
              <a:t>  Research is really clear about effective collaboration K-16…Meetings have goals, agendas, expectations, and facilitators. Each meeting results in an action to commit to before the next meeting.</a:t>
            </a:r>
            <a:endParaRPr lang="en-US" altLang="en-US" sz="1600" dirty="0">
              <a:latin typeface="Helvetica" charset="0"/>
              <a:ea typeface="Helvetica" charset="0"/>
              <a:cs typeface="Helvetica" charset="0"/>
              <a:sym typeface="Helvetica" charset="0"/>
            </a:endParaRPr>
          </a:p>
          <a:p>
            <a:pPr eaLnBrk="1" hangingPunct="1"/>
            <a:endParaRPr lang="en-US" altLang="en-US" sz="1600" dirty="0" smtClean="0">
              <a:latin typeface="Helvetica" charset="0"/>
              <a:ea typeface="Helvetica" charset="0"/>
              <a:cs typeface="Helvetica" charset="0"/>
              <a:sym typeface="Helvetica" charset="0"/>
            </a:endParaRPr>
          </a:p>
          <a:p>
            <a:pPr eaLnBrk="1" hangingPunct="1"/>
            <a:r>
              <a:rPr lang="en-US" altLang="en-US" sz="1600" dirty="0" smtClean="0">
                <a:latin typeface="Helvetica" charset="0"/>
                <a:ea typeface="Helvetica" charset="0"/>
                <a:cs typeface="Helvetica" charset="0"/>
                <a:sym typeface="Helvetica" charset="0"/>
              </a:rPr>
              <a:t>Photo Credit</a:t>
            </a:r>
          </a:p>
          <a:p>
            <a:pPr eaLnBrk="1" hangingPunct="1"/>
            <a:r>
              <a:rPr lang="en-US" altLang="en-US" sz="1600" dirty="0" smtClean="0">
                <a:latin typeface="Helvetica" charset="0"/>
                <a:ea typeface="Helvetica" charset="0"/>
                <a:cs typeface="Helvetica" charset="0"/>
                <a:sym typeface="Helvetica" charset="0"/>
              </a:rPr>
              <a:t>There’s too much to do and not enough time- let’s collaborate/Ron</a:t>
            </a:r>
            <a:r>
              <a:rPr lang="en-US" altLang="en-US" sz="1600" baseline="0" dirty="0" smtClean="0">
                <a:latin typeface="Helvetica" charset="0"/>
                <a:ea typeface="Helvetica" charset="0"/>
                <a:cs typeface="Helvetica" charset="0"/>
                <a:sym typeface="Helvetica" charset="0"/>
              </a:rPr>
              <a:t> </a:t>
            </a:r>
            <a:r>
              <a:rPr lang="en-US" altLang="en-US" sz="1600" baseline="0" dirty="0" err="1" smtClean="0">
                <a:latin typeface="Helvetica" charset="0"/>
                <a:ea typeface="Helvetica" charset="0"/>
                <a:cs typeface="Helvetica" charset="0"/>
                <a:sym typeface="Helvetica" charset="0"/>
              </a:rPr>
              <a:t>Mader</a:t>
            </a:r>
            <a:r>
              <a:rPr lang="en-US" altLang="en-US" sz="1600" baseline="0" dirty="0" smtClean="0">
                <a:latin typeface="Helvetica" charset="0"/>
                <a:ea typeface="Helvetica" charset="0"/>
                <a:cs typeface="Helvetica" charset="0"/>
                <a:sym typeface="Helvetica" charset="0"/>
              </a:rPr>
              <a:t> https://</a:t>
            </a:r>
            <a:r>
              <a:rPr lang="en-US" altLang="en-US" sz="1600" baseline="0" dirty="0" err="1" smtClean="0">
                <a:latin typeface="Helvetica" charset="0"/>
                <a:ea typeface="Helvetica" charset="0"/>
                <a:cs typeface="Helvetica" charset="0"/>
                <a:sym typeface="Helvetica" charset="0"/>
              </a:rPr>
              <a:t>www.flickr.com</a:t>
            </a:r>
            <a:r>
              <a:rPr lang="en-US" altLang="en-US" sz="1600" baseline="0" dirty="0" smtClean="0">
                <a:latin typeface="Helvetica" charset="0"/>
                <a:ea typeface="Helvetica" charset="0"/>
                <a:cs typeface="Helvetica" charset="0"/>
                <a:sym typeface="Helvetica" charset="0"/>
              </a:rPr>
              <a:t>/photos/</a:t>
            </a:r>
            <a:r>
              <a:rPr lang="en-US" altLang="en-US" sz="1600" baseline="0" dirty="0" err="1" smtClean="0">
                <a:latin typeface="Helvetica" charset="0"/>
                <a:ea typeface="Helvetica" charset="0"/>
                <a:cs typeface="Helvetica" charset="0"/>
                <a:sym typeface="Helvetica" charset="0"/>
              </a:rPr>
              <a:t>planeta</a:t>
            </a:r>
            <a:r>
              <a:rPr lang="en-US" altLang="en-US" sz="1600" baseline="0" dirty="0" smtClean="0">
                <a:latin typeface="Helvetica" charset="0"/>
                <a:ea typeface="Helvetica" charset="0"/>
                <a:cs typeface="Helvetica" charset="0"/>
                <a:sym typeface="Helvetica" charset="0"/>
              </a:rPr>
              <a:t>/12/9/2011/ Photo URL https://</a:t>
            </a:r>
            <a:r>
              <a:rPr lang="en-US" altLang="en-US" sz="1600" baseline="0" dirty="0" err="1" smtClean="0">
                <a:latin typeface="Helvetica" charset="0"/>
                <a:ea typeface="Helvetica" charset="0"/>
                <a:cs typeface="Helvetica" charset="0"/>
                <a:sym typeface="Helvetica" charset="0"/>
              </a:rPr>
              <a:t>www.flickr.com</a:t>
            </a:r>
            <a:r>
              <a:rPr lang="en-US" altLang="en-US" sz="1600" baseline="0" dirty="0" smtClean="0">
                <a:latin typeface="Helvetica" charset="0"/>
                <a:ea typeface="Helvetica" charset="0"/>
                <a:cs typeface="Helvetica" charset="0"/>
                <a:sym typeface="Helvetica" charset="0"/>
              </a:rPr>
              <a:t>/photos/</a:t>
            </a:r>
            <a:r>
              <a:rPr lang="en-US" altLang="en-US" sz="1600" baseline="0" dirty="0" err="1" smtClean="0">
                <a:latin typeface="Helvetica" charset="0"/>
                <a:ea typeface="Helvetica" charset="0"/>
                <a:cs typeface="Helvetica" charset="0"/>
                <a:sym typeface="Helvetica" charset="0"/>
              </a:rPr>
              <a:t>planeta</a:t>
            </a:r>
            <a:r>
              <a:rPr lang="en-US" altLang="en-US" sz="1600" baseline="0" dirty="0" smtClean="0">
                <a:latin typeface="Helvetica" charset="0"/>
                <a:ea typeface="Helvetica" charset="0"/>
                <a:cs typeface="Helvetica" charset="0"/>
                <a:sym typeface="Helvetica" charset="0"/>
              </a:rPr>
              <a:t>/6479325155</a:t>
            </a:r>
            <a:endParaRPr lang="en-US" altLang="en-US" sz="1600" dirty="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10479081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1"/>
          <p:cNvSpPr>
            <a:spLocks noGrp="1" noRot="1" noChangeAspect="1" noChangeArrowheads="1"/>
          </p:cNvSpPr>
          <p:nvPr>
            <p:ph type="sldImg"/>
          </p:nvPr>
        </p:nvSpPr>
        <p:spPr>
          <a:solidFill>
            <a:srgbClr val="FFFFFF"/>
          </a:solidFill>
          <a:ln/>
        </p:spPr>
      </p:sp>
      <p:sp>
        <p:nvSpPr>
          <p:cNvPr id="181250" name="Rectangle 2"/>
          <p:cNvSpPr>
            <a:spLocks noGrp="1" noChangeArrowheads="1"/>
          </p:cNvSpPr>
          <p:nvPr>
            <p:ph type="body" idx="1"/>
          </p:nvPr>
        </p:nvSpPr>
        <p:spPr>
          <a:ln/>
        </p:spPr>
        <p:txBody>
          <a:bodyPr/>
          <a:lstStyle/>
          <a:p>
            <a:pPr marL="57150" eaLnBrk="1" hangingPunct="1">
              <a:defRPr/>
            </a:pPr>
            <a:r>
              <a:rPr lang="en-US" altLang="en-US" sz="1400" smtClean="0">
                <a:solidFill>
                  <a:srgbClr val="000000"/>
                </a:solidFill>
                <a:latin typeface="Calibri Bold" charset="0"/>
                <a:ea typeface="Calibri Bold" charset="0"/>
                <a:cs typeface="Calibri Bold" charset="0"/>
                <a:sym typeface="Calibri Bold" charset="0"/>
              </a:rPr>
              <a:t>#3 Assess frequently to see if students are learning</a:t>
            </a:r>
          </a:p>
          <a:p>
            <a:pPr marL="57150" eaLnBrk="1" hangingPunct="1">
              <a:buClr>
                <a:srgbClr val="000000"/>
              </a:buClr>
              <a:buSzPct val="125000"/>
              <a:buFont typeface="Calibri" charset="0"/>
              <a:buChar char="•"/>
              <a:defRPr/>
            </a:pPr>
            <a:r>
              <a:rPr lang="en-US" altLang="en-US" sz="1400" smtClean="0">
                <a:solidFill>
                  <a:srgbClr val="000000"/>
                </a:solidFill>
                <a:latin typeface="Calibri" charset="0"/>
                <a:ea typeface="Calibri" charset="0"/>
                <a:cs typeface="Calibri" charset="0"/>
                <a:sym typeface="Calibri" charset="0"/>
              </a:rPr>
              <a:t>successful schools use frequent </a:t>
            </a:r>
            <a:r>
              <a:rPr lang="en-US" altLang="en-US" sz="1400" smtClean="0">
                <a:solidFill>
                  <a:srgbClr val="000000"/>
                </a:solidFill>
                <a:latin typeface="Calibri Italic" charset="0"/>
                <a:ea typeface="Calibri Italic" charset="0"/>
                <a:cs typeface="Calibri Italic" charset="0"/>
                <a:sym typeface="Calibri Italic" charset="0"/>
              </a:rPr>
              <a:t>formative</a:t>
            </a:r>
            <a:r>
              <a:rPr lang="en-US" altLang="en-US" sz="1400" smtClean="0">
                <a:solidFill>
                  <a:srgbClr val="000000"/>
                </a:solidFill>
                <a:latin typeface="Calibri" charset="0"/>
                <a:ea typeface="Calibri" charset="0"/>
                <a:cs typeface="Calibri" charset="0"/>
                <a:sym typeface="Calibri" charset="0"/>
              </a:rPr>
              <a:t> assessments--not to give a grade but to see if students are learning what they need to know</a:t>
            </a:r>
          </a:p>
        </p:txBody>
      </p:sp>
    </p:spTree>
    <p:extLst>
      <p:ext uri="{BB962C8B-B14F-4D97-AF65-F5344CB8AC3E}">
        <p14:creationId xmlns:p14="http://schemas.microsoft.com/office/powerpoint/2010/main" val="6784342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1"/>
          <p:cNvSpPr>
            <a:spLocks noGrp="1" noRot="1" noChangeAspect="1" noChangeArrowheads="1"/>
          </p:cNvSpPr>
          <p:nvPr>
            <p:ph type="sldImg"/>
          </p:nvPr>
        </p:nvSpPr>
        <p:spPr>
          <a:solidFill>
            <a:srgbClr val="FFFFFF"/>
          </a:solidFill>
          <a:ln/>
        </p:spPr>
      </p:sp>
      <p:sp>
        <p:nvSpPr>
          <p:cNvPr id="183298" name="Rectangle 2"/>
          <p:cNvSpPr>
            <a:spLocks noGrp="1" noChangeArrowheads="1"/>
          </p:cNvSpPr>
          <p:nvPr>
            <p:ph type="body" idx="1"/>
          </p:nvPr>
        </p:nvSpPr>
        <p:spPr>
          <a:ln/>
        </p:spPr>
        <p:txBody>
          <a:bodyPr/>
          <a:lstStyle/>
          <a:p>
            <a:pPr marL="57150" eaLnBrk="1" hangingPunct="1">
              <a:defRPr/>
            </a:pPr>
            <a:r>
              <a:rPr lang="en-US" altLang="en-US" dirty="0" smtClean="0">
                <a:solidFill>
                  <a:srgbClr val="000000"/>
                </a:solidFill>
                <a:latin typeface="Calibri Bold" charset="0"/>
                <a:ea typeface="Calibri Bold" charset="0"/>
                <a:cs typeface="Calibri Bold" charset="0"/>
                <a:sym typeface="Calibri Bold" charset="0"/>
              </a:rPr>
              <a:t>#4 Use data to inform instruction</a:t>
            </a:r>
          </a:p>
          <a:p>
            <a:pPr marL="57150" eaLnBrk="1" hangingPunct="1">
              <a:spcBef>
                <a:spcPts val="1100"/>
              </a:spcBef>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Teachers bring together data from assessments to do three important things:</a:t>
            </a:r>
          </a:p>
          <a:p>
            <a:pPr marL="57150" eaLnBrk="1" hangingPunct="1">
              <a:spcBef>
                <a:spcPts val="1000"/>
              </a:spcBef>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gauge how instruction is going overall;</a:t>
            </a:r>
          </a:p>
          <a:p>
            <a:pPr marL="57150" eaLnBrk="1" hangingPunct="1">
              <a:spcBef>
                <a:spcPts val="1000"/>
              </a:spcBef>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figure out who is struggling and needs extra help and who has mastered the material and needs extra challenge;</a:t>
            </a:r>
          </a:p>
          <a:p>
            <a:pPr marL="57150" eaLnBrk="1" hangingPunct="1">
              <a:spcBef>
                <a:spcPts val="1000"/>
              </a:spcBef>
              <a:buClr>
                <a:srgbClr val="000000"/>
              </a:buClr>
              <a:buFont typeface="Arial" charset="0"/>
              <a:buChar char="–"/>
              <a:defRPr/>
            </a:pPr>
            <a:r>
              <a:rPr lang="en-US" altLang="en-US" dirty="0" smtClean="0">
                <a:solidFill>
                  <a:srgbClr val="000000"/>
                </a:solidFill>
                <a:latin typeface="Calibri" charset="0"/>
                <a:ea typeface="Calibri" charset="0"/>
                <a:cs typeface="Calibri" charset="0"/>
                <a:sym typeface="Calibri" charset="0"/>
              </a:rPr>
              <a:t> to see patterns of instruction that would be otherwise invisible—or, at least, difficult—for  classroom teachers to discern. </a:t>
            </a:r>
            <a:endParaRPr lang="en-US" altLang="en-US" dirty="0" smtClean="0">
              <a:solidFill>
                <a:srgbClr val="000000"/>
              </a:solidFill>
              <a:latin typeface="Calibri" charset="0"/>
              <a:ea typeface="Calibri" charset="0"/>
              <a:cs typeface="Calibri" charset="0"/>
              <a:sym typeface="Calibri" charset="0"/>
            </a:endParaRPr>
          </a:p>
          <a:p>
            <a:pPr marL="57150" eaLnBrk="1" hangingPunct="1">
              <a:spcBef>
                <a:spcPts val="1000"/>
              </a:spcBef>
              <a:buClr>
                <a:srgbClr val="000000"/>
              </a:buClr>
              <a:buFont typeface="Arial" charset="0"/>
              <a:buChar char="–"/>
              <a:defRPr/>
            </a:pPr>
            <a:endParaRPr lang="en-US" altLang="en-US" dirty="0" smtClean="0">
              <a:solidFill>
                <a:srgbClr val="000000"/>
              </a:solidFill>
              <a:latin typeface="Calibri" charset="0"/>
              <a:ea typeface="Calibri" charset="0"/>
              <a:cs typeface="Calibri" charset="0"/>
              <a:sym typeface="Calibri" charset="0"/>
            </a:endParaRPr>
          </a:p>
          <a:p>
            <a:pPr marL="57150" eaLnBrk="1" hangingPunct="1">
              <a:spcBef>
                <a:spcPts val="1000"/>
              </a:spcBef>
              <a:buClr>
                <a:srgbClr val="000000"/>
              </a:buClr>
              <a:buFont typeface="Arial" charset="0"/>
              <a:buNone/>
              <a:defRPr/>
            </a:pPr>
            <a:r>
              <a:rPr lang="en-US" altLang="en-US" dirty="0" smtClean="0">
                <a:solidFill>
                  <a:srgbClr val="000000"/>
                </a:solidFill>
                <a:latin typeface="Calibri" charset="0"/>
                <a:ea typeface="Calibri" charset="0"/>
                <a:cs typeface="Calibri" charset="0"/>
                <a:sym typeface="Calibri" charset="0"/>
              </a:rPr>
              <a:t>Photo Credit</a:t>
            </a:r>
          </a:p>
          <a:p>
            <a:pPr marL="57150" eaLnBrk="1" hangingPunct="1">
              <a:spcBef>
                <a:spcPts val="1000"/>
              </a:spcBef>
              <a:buClr>
                <a:srgbClr val="000000"/>
              </a:buClr>
              <a:buFont typeface="Arial" charset="0"/>
              <a:buNone/>
              <a:defRPr/>
            </a:pPr>
            <a:r>
              <a:rPr lang="en-US" altLang="en-US" dirty="0" smtClean="0">
                <a:solidFill>
                  <a:srgbClr val="000000"/>
                </a:solidFill>
                <a:latin typeface="Calibri" charset="0"/>
                <a:ea typeface="Calibri" charset="0"/>
                <a:cs typeface="Calibri" charset="0"/>
                <a:sym typeface="Calibri" charset="0"/>
              </a:rPr>
              <a:t>Big Data’s Definition/</a:t>
            </a:r>
            <a:r>
              <a:rPr lang="en-US" altLang="en-US" dirty="0" err="1" smtClean="0">
                <a:solidFill>
                  <a:srgbClr val="000000"/>
                </a:solidFill>
                <a:latin typeface="Calibri" charset="0"/>
                <a:ea typeface="Calibri" charset="0"/>
                <a:cs typeface="Calibri" charset="0"/>
                <a:sym typeface="Calibri" charset="0"/>
              </a:rPr>
              <a:t>Camelia</a:t>
            </a:r>
            <a:r>
              <a:rPr lang="en-US" altLang="en-US" baseline="0" dirty="0" smtClean="0">
                <a:solidFill>
                  <a:srgbClr val="000000"/>
                </a:solidFill>
                <a:latin typeface="Calibri" charset="0"/>
                <a:ea typeface="Calibri" charset="0"/>
                <a:cs typeface="Calibri" charset="0"/>
                <a:sym typeface="Calibri" charset="0"/>
              </a:rPr>
              <a:t> </a:t>
            </a:r>
            <a:r>
              <a:rPr lang="en-US" altLang="en-US" baseline="0" dirty="0" err="1" smtClean="0">
                <a:solidFill>
                  <a:srgbClr val="000000"/>
                </a:solidFill>
                <a:latin typeface="Calibri" charset="0"/>
                <a:ea typeface="Calibri" charset="0"/>
                <a:cs typeface="Calibri" charset="0"/>
                <a:sym typeface="Calibri" charset="0"/>
              </a:rPr>
              <a:t>Boban</a:t>
            </a:r>
            <a:r>
              <a:rPr lang="en-US" altLang="en-US" baseline="0" dirty="0" smtClean="0">
                <a:solidFill>
                  <a:srgbClr val="000000"/>
                </a:solidFill>
                <a:latin typeface="Calibri" charset="0"/>
                <a:ea typeface="Calibri" charset="0"/>
                <a:cs typeface="Calibri" charset="0"/>
                <a:sym typeface="Calibri" charset="0"/>
              </a:rPr>
              <a:t> https://</a:t>
            </a:r>
            <a:r>
              <a:rPr lang="en-US" altLang="en-US" baseline="0" dirty="0" err="1" smtClean="0">
                <a:solidFill>
                  <a:srgbClr val="000000"/>
                </a:solidFill>
                <a:latin typeface="Calibri" charset="0"/>
                <a:ea typeface="Calibri" charset="0"/>
                <a:cs typeface="Calibri" charset="0"/>
                <a:sym typeface="Calibri" charset="0"/>
              </a:rPr>
              <a:t>commons.wikimedia.org</a:t>
            </a:r>
            <a:r>
              <a:rPr lang="en-US" altLang="en-US" baseline="0" dirty="0" smtClean="0">
                <a:solidFill>
                  <a:srgbClr val="000000"/>
                </a:solidFill>
                <a:latin typeface="Calibri" charset="0"/>
                <a:ea typeface="Calibri" charset="0"/>
                <a:cs typeface="Calibri" charset="0"/>
                <a:sym typeface="Calibri" charset="0"/>
              </a:rPr>
              <a:t>/wiki/</a:t>
            </a:r>
            <a:r>
              <a:rPr lang="en-US" altLang="en-US" baseline="0" dirty="0" err="1" smtClean="0">
                <a:solidFill>
                  <a:srgbClr val="000000"/>
                </a:solidFill>
                <a:latin typeface="Calibri" charset="0"/>
                <a:ea typeface="Calibri" charset="0"/>
                <a:cs typeface="Calibri" charset="0"/>
                <a:sym typeface="Calibri" charset="0"/>
              </a:rPr>
              <a:t>User:Camelia.boban</a:t>
            </a:r>
            <a:r>
              <a:rPr lang="en-US" altLang="en-US" baseline="0" dirty="0" smtClean="0">
                <a:solidFill>
                  <a:srgbClr val="000000"/>
                </a:solidFill>
                <a:latin typeface="Calibri" charset="0"/>
                <a:ea typeface="Calibri" charset="0"/>
                <a:cs typeface="Calibri" charset="0"/>
                <a:sym typeface="Calibri" charset="0"/>
              </a:rPr>
              <a:t>/June 1, 2014</a:t>
            </a:r>
          </a:p>
          <a:p>
            <a:pPr marL="57150" eaLnBrk="1" hangingPunct="1">
              <a:spcBef>
                <a:spcPts val="1000"/>
              </a:spcBef>
              <a:buClr>
                <a:srgbClr val="000000"/>
              </a:buClr>
              <a:buFont typeface="Arial" charset="0"/>
              <a:buNone/>
              <a:defRPr/>
            </a:pPr>
            <a:r>
              <a:rPr lang="en-US" altLang="en-US" baseline="0" dirty="0" smtClean="0">
                <a:solidFill>
                  <a:srgbClr val="000000"/>
                </a:solidFill>
                <a:latin typeface="Calibri" charset="0"/>
                <a:ea typeface="Calibri" charset="0"/>
                <a:cs typeface="Calibri" charset="0"/>
                <a:sym typeface="Calibri" charset="0"/>
              </a:rPr>
              <a:t>Photo URL https://</a:t>
            </a:r>
            <a:r>
              <a:rPr lang="en-US" altLang="en-US" baseline="0" dirty="0" err="1" smtClean="0">
                <a:solidFill>
                  <a:srgbClr val="000000"/>
                </a:solidFill>
                <a:latin typeface="Calibri" charset="0"/>
                <a:ea typeface="Calibri" charset="0"/>
                <a:cs typeface="Calibri" charset="0"/>
                <a:sym typeface="Calibri" charset="0"/>
              </a:rPr>
              <a:t>commons.wikimedia.org</a:t>
            </a:r>
            <a:r>
              <a:rPr lang="en-US" altLang="en-US" baseline="0" dirty="0" smtClean="0">
                <a:solidFill>
                  <a:srgbClr val="000000"/>
                </a:solidFill>
                <a:latin typeface="Calibri" charset="0"/>
                <a:ea typeface="Calibri" charset="0"/>
                <a:cs typeface="Calibri" charset="0"/>
                <a:sym typeface="Calibri" charset="0"/>
              </a:rPr>
              <a:t>/wiki/</a:t>
            </a:r>
            <a:r>
              <a:rPr lang="en-US" altLang="en-US" baseline="0" dirty="0" err="1" smtClean="0">
                <a:solidFill>
                  <a:srgbClr val="000000"/>
                </a:solidFill>
                <a:latin typeface="Calibri" charset="0"/>
                <a:ea typeface="Calibri" charset="0"/>
                <a:cs typeface="Calibri" charset="0"/>
                <a:sym typeface="Calibri" charset="0"/>
              </a:rPr>
              <a:t>User:Camelia.boban</a:t>
            </a:r>
            <a:r>
              <a:rPr lang="en-US" altLang="en-US" baseline="0" dirty="0" smtClean="0">
                <a:solidFill>
                  <a:srgbClr val="000000"/>
                </a:solidFill>
                <a:latin typeface="Calibri" charset="0"/>
                <a:ea typeface="Calibri" charset="0"/>
                <a:cs typeface="Calibri" charset="0"/>
                <a:sym typeface="Calibri" charset="0"/>
              </a:rPr>
              <a:t>#/media/File:BigData_2267x1146_white.png</a:t>
            </a:r>
            <a:endParaRPr lang="en-US" altLang="en-US"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5315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Why did we recruit the three schools involved in SEISMIC, what’s our rationale for focusing on the whole school and including as many educators as possible- including Title, Special Ed, and ELL </a:t>
            </a:r>
            <a:r>
              <a:rPr lang="en-US" dirty="0" smtClean="0"/>
              <a:t>teachers.</a:t>
            </a:r>
          </a:p>
          <a:p>
            <a:pPr eaLnBrk="1" hangingPunct="1">
              <a:defRPr/>
            </a:pPr>
            <a:endParaRPr lang="en-US" dirty="0" smtClean="0"/>
          </a:p>
          <a:p>
            <a:pPr eaLnBrk="1" hangingPunct="1">
              <a:defRPr/>
            </a:pPr>
            <a:r>
              <a:rPr lang="en-US" dirty="0" smtClean="0"/>
              <a:t>Photo Credit</a:t>
            </a:r>
          </a:p>
          <a:p>
            <a:pPr eaLnBrk="1" hangingPunct="1">
              <a:defRPr/>
            </a:pPr>
            <a:r>
              <a:rPr lang="en-US" dirty="0" smtClean="0"/>
              <a:t>Neutrality/https://</a:t>
            </a:r>
            <a:r>
              <a:rPr lang="en-US" dirty="0" err="1" smtClean="0"/>
              <a:t>en.wikipedia.org</a:t>
            </a:r>
            <a:r>
              <a:rPr lang="en-US" dirty="0" smtClean="0"/>
              <a:t>/wiki/</a:t>
            </a:r>
            <a:r>
              <a:rPr lang="en-US" dirty="0" err="1" smtClean="0"/>
              <a:t>User:Neutrality</a:t>
            </a:r>
            <a:r>
              <a:rPr lang="en-US" dirty="0" smtClean="0"/>
              <a:t>/June 13, 2005</a:t>
            </a:r>
          </a:p>
          <a:p>
            <a:pPr eaLnBrk="1" hangingPunct="1">
              <a:defRPr/>
            </a:pPr>
            <a:r>
              <a:rPr lang="en-US" dirty="0" smtClean="0"/>
              <a:t>Photo can be found at https://</a:t>
            </a:r>
            <a:r>
              <a:rPr lang="en-US" dirty="0" err="1" smtClean="0"/>
              <a:t>commons.wikimedia.org</a:t>
            </a:r>
            <a:r>
              <a:rPr lang="en-US" dirty="0" smtClean="0"/>
              <a:t>/wiki/</a:t>
            </a:r>
            <a:r>
              <a:rPr lang="en-US" dirty="0" err="1" smtClean="0"/>
              <a:t>File:Question_mark</a:t>
            </a:r>
            <a:r>
              <a:rPr lang="en-US" dirty="0" smtClean="0"/>
              <a:t>_(</a:t>
            </a:r>
            <a:r>
              <a:rPr lang="en-US" dirty="0" err="1" smtClean="0"/>
              <a:t>black_on_white</a:t>
            </a:r>
            <a:r>
              <a:rPr lang="en-US" dirty="0" smtClean="0"/>
              <a:t>).</a:t>
            </a:r>
            <a:r>
              <a:rPr lang="en-US" dirty="0" err="1" smtClean="0"/>
              <a:t>png</a:t>
            </a:r>
            <a:endParaRPr lang="en-US" dirty="0" smtClean="0"/>
          </a:p>
        </p:txBody>
      </p:sp>
    </p:spTree>
    <p:extLst>
      <p:ext uri="{BB962C8B-B14F-4D97-AF65-F5344CB8AC3E}">
        <p14:creationId xmlns:p14="http://schemas.microsoft.com/office/powerpoint/2010/main" val="17515791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1"/>
          <p:cNvSpPr>
            <a:spLocks noGrp="1" noRot="1" noChangeAspect="1" noChangeArrowheads="1"/>
          </p:cNvSpPr>
          <p:nvPr>
            <p:ph type="sldImg"/>
          </p:nvPr>
        </p:nvSpPr>
        <p:spPr>
          <a:solidFill>
            <a:srgbClr val="FFFFFF"/>
          </a:solidFill>
          <a:ln/>
        </p:spPr>
      </p:sp>
      <p:sp>
        <p:nvSpPr>
          <p:cNvPr id="185346" name="Rectangle 2"/>
          <p:cNvSpPr>
            <a:spLocks noGrp="1" noChangeArrowheads="1"/>
          </p:cNvSpPr>
          <p:nvPr>
            <p:ph type="body" idx="1"/>
          </p:nvPr>
        </p:nvSpPr>
        <p:spPr>
          <a:ln/>
        </p:spPr>
        <p:txBody>
          <a:bodyPr/>
          <a:lstStyle/>
          <a:p>
            <a:pPr marL="55563" eaLnBrk="1" hangingPunct="1"/>
            <a:r>
              <a:rPr lang="en-US" altLang="en-US">
                <a:solidFill>
                  <a:srgbClr val="000000"/>
                </a:solidFill>
                <a:latin typeface="Calibri Bold" charset="0"/>
                <a:ea typeface="Calibri Bold" charset="0"/>
                <a:cs typeface="Calibri Bold" charset="0"/>
                <a:sym typeface="Calibri Bold" charset="0"/>
              </a:rPr>
              <a:t>#5 Build personal relationships</a:t>
            </a:r>
          </a:p>
          <a:p>
            <a:pPr marL="55563" eaLnBrk="1" hangingPunct="1">
              <a:buClr>
                <a:srgbClr val="000000"/>
              </a:buClr>
              <a:buSzPct val="125000"/>
              <a:buFont typeface="Calibri" charset="0"/>
              <a:buChar char="•"/>
            </a:pPr>
            <a:r>
              <a:rPr lang="en-US" altLang="en-US">
                <a:solidFill>
                  <a:srgbClr val="000000"/>
                </a:solidFill>
                <a:latin typeface="Calibri" charset="0"/>
                <a:ea typeface="Calibri" charset="0"/>
                <a:cs typeface="Calibri" charset="0"/>
                <a:sym typeface="Calibri" charset="0"/>
              </a:rPr>
              <a:t>daily advisory periods</a:t>
            </a:r>
          </a:p>
          <a:p>
            <a:pPr marL="55563" eaLnBrk="1" hangingPunct="1"/>
            <a:endParaRPr lang="en-US" altLang="en-US">
              <a:solidFill>
                <a:srgbClr val="000000"/>
              </a:solidFill>
              <a:latin typeface="Calibri" charset="0"/>
              <a:ea typeface="Calibri" charset="0"/>
              <a:cs typeface="Calibri" charset="0"/>
              <a:sym typeface="Calibri" charset="0"/>
            </a:endParaRPr>
          </a:p>
          <a:p>
            <a:pPr marL="55563" eaLnBrk="1" hangingPunct="1">
              <a:buClr>
                <a:srgbClr val="000000"/>
              </a:buClr>
              <a:buSzPct val="125000"/>
              <a:buFont typeface="Calibri" charset="0"/>
              <a:buChar char="•"/>
            </a:pPr>
            <a:r>
              <a:rPr lang="en-US" altLang="en-US">
                <a:solidFill>
                  <a:srgbClr val="000000"/>
                </a:solidFill>
                <a:latin typeface="Calibri" charset="0"/>
                <a:ea typeface="Calibri" charset="0"/>
                <a:cs typeface="Calibri" charset="0"/>
                <a:sym typeface="Calibri" charset="0"/>
              </a:rPr>
              <a:t>morning meetings</a:t>
            </a:r>
          </a:p>
          <a:p>
            <a:pPr marL="55563" eaLnBrk="1" hangingPunct="1"/>
            <a:endParaRPr lang="en-US" altLang="en-US">
              <a:solidFill>
                <a:srgbClr val="000000"/>
              </a:solidFill>
              <a:latin typeface="Calibri" charset="0"/>
              <a:ea typeface="Calibri" charset="0"/>
              <a:cs typeface="Calibri" charset="0"/>
              <a:sym typeface="Calibri" charset="0"/>
            </a:endParaRPr>
          </a:p>
          <a:p>
            <a:pPr marL="55563" eaLnBrk="1" hangingPunct="1">
              <a:buClr>
                <a:srgbClr val="000000"/>
              </a:buClr>
              <a:buSzPct val="125000"/>
              <a:buFont typeface="Calibri" charset="0"/>
              <a:buChar char="•"/>
            </a:pPr>
            <a:r>
              <a:rPr lang="en-US" altLang="en-US">
                <a:solidFill>
                  <a:srgbClr val="000000"/>
                </a:solidFill>
                <a:latin typeface="Calibri" charset="0"/>
                <a:ea typeface="Calibri" charset="0"/>
                <a:cs typeface="Calibri" charset="0"/>
                <a:sym typeface="Calibri" charset="0"/>
              </a:rPr>
              <a:t>teachers working individually with students</a:t>
            </a:r>
          </a:p>
        </p:txBody>
      </p:sp>
    </p:spTree>
    <p:extLst>
      <p:ext uri="{BB962C8B-B14F-4D97-AF65-F5344CB8AC3E}">
        <p14:creationId xmlns:p14="http://schemas.microsoft.com/office/powerpoint/2010/main" val="19546557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1"/>
          <p:cNvSpPr>
            <a:spLocks noGrp="1" noRot="1" noChangeAspect="1" noChangeArrowheads="1"/>
          </p:cNvSpPr>
          <p:nvPr>
            <p:ph type="sldImg"/>
          </p:nvPr>
        </p:nvSpPr>
        <p:spPr>
          <a:solidFill>
            <a:srgbClr val="FFFFFF"/>
          </a:solidFill>
          <a:ln/>
        </p:spPr>
      </p:sp>
      <p:sp>
        <p:nvSpPr>
          <p:cNvPr id="187394" name="Rectangle 2"/>
          <p:cNvSpPr>
            <a:spLocks noGrp="1" noChangeArrowheads="1"/>
          </p:cNvSpPr>
          <p:nvPr>
            <p:ph type="body" idx="1"/>
          </p:nvPr>
        </p:nvSpPr>
        <p:spPr>
          <a:ln/>
        </p:spPr>
        <p:txBody>
          <a:bodyPr/>
          <a:lstStyle/>
          <a:p>
            <a:pPr marL="57150" eaLnBrk="1" hangingPunct="1">
              <a:buClr>
                <a:srgbClr val="000000"/>
              </a:buClr>
              <a:buFont typeface="Calibri" charset="0"/>
              <a:buNone/>
              <a:defRPr/>
            </a:pPr>
            <a:r>
              <a:rPr lang="en-US" altLang="en-US" sz="1400" dirty="0" smtClean="0">
                <a:solidFill>
                  <a:srgbClr val="000000"/>
                </a:solidFill>
                <a:latin typeface="Calibri" charset="0"/>
                <a:ea typeface="Calibri" charset="0"/>
                <a:cs typeface="Calibri" charset="0"/>
                <a:sym typeface="Calibri" charset="0"/>
              </a:rPr>
              <a:t>Read the article </a:t>
            </a:r>
            <a:r>
              <a:rPr lang="en-US" altLang="en-US" sz="1400" i="1" dirty="0" smtClean="0">
                <a:solidFill>
                  <a:srgbClr val="000000"/>
                </a:solidFill>
                <a:latin typeface="Calibri" charset="0"/>
                <a:ea typeface="Calibri" charset="0"/>
                <a:cs typeface="Calibri" charset="0"/>
                <a:sym typeface="Calibri" charset="0"/>
              </a:rPr>
              <a:t>It Can Be Done, It’s Being Done, and Here’s How </a:t>
            </a:r>
            <a:r>
              <a:rPr lang="en-US" altLang="en-US" sz="1400" dirty="0" smtClean="0">
                <a:solidFill>
                  <a:srgbClr val="000000"/>
                </a:solidFill>
                <a:latin typeface="Calibri" charset="0"/>
                <a:ea typeface="Calibri" charset="0"/>
                <a:cs typeface="Calibri" charset="0"/>
                <a:sym typeface="Calibri" charset="0"/>
              </a:rPr>
              <a:t>by Karin </a:t>
            </a:r>
            <a:r>
              <a:rPr lang="en-US" altLang="en-US" sz="1400" dirty="0" smtClean="0">
                <a:solidFill>
                  <a:srgbClr val="000000"/>
                </a:solidFill>
                <a:latin typeface="Calibri" charset="0"/>
                <a:ea typeface="Calibri" charset="0"/>
                <a:cs typeface="Calibri" charset="0"/>
                <a:sym typeface="Calibri" charset="0"/>
              </a:rPr>
              <a:t>Chenoweth and consider the following question.</a:t>
            </a:r>
            <a:endParaRPr lang="en-US" altLang="en-US" sz="1400" dirty="0" smtClean="0">
              <a:solidFill>
                <a:srgbClr val="000000"/>
              </a:solidFill>
              <a:latin typeface="Calibri" charset="0"/>
              <a:ea typeface="Calibri" charset="0"/>
              <a:cs typeface="Calibri" charset="0"/>
              <a:sym typeface="Calibri" charset="0"/>
            </a:endParaRPr>
          </a:p>
          <a:p>
            <a:pPr marL="57150" eaLnBrk="1" hangingPunct="1">
              <a:buClr>
                <a:srgbClr val="000000"/>
              </a:buClr>
              <a:buFont typeface="Calibri" charset="0"/>
              <a:buChar char="•"/>
              <a:defRPr/>
            </a:pPr>
            <a:r>
              <a:rPr lang="en-US" altLang="en-US" sz="1400" dirty="0" smtClean="0">
                <a:solidFill>
                  <a:srgbClr val="000000"/>
                </a:solidFill>
                <a:latin typeface="Calibri" charset="0"/>
                <a:ea typeface="Calibri" charset="0"/>
                <a:cs typeface="Calibri" charset="0"/>
                <a:sym typeface="Calibri" charset="0"/>
              </a:rPr>
              <a:t>What is different in these schools that are successful?</a:t>
            </a:r>
          </a:p>
          <a:p>
            <a:pPr marL="57150" eaLnBrk="1" hangingPunct="1">
              <a:buClr>
                <a:srgbClr val="000000"/>
              </a:buClr>
              <a:buFont typeface="Calibri" charset="0"/>
              <a:buChar char="•"/>
              <a:defRPr/>
            </a:pPr>
            <a:r>
              <a:rPr lang="en-US" altLang="en-US" sz="1400" dirty="0" smtClean="0">
                <a:solidFill>
                  <a:srgbClr val="000000"/>
                </a:solidFill>
                <a:latin typeface="Calibri" charset="0"/>
                <a:ea typeface="Calibri" charset="0"/>
                <a:cs typeface="Calibri" charset="0"/>
                <a:sym typeface="Calibri" charset="0"/>
              </a:rPr>
              <a:t>What strategies might you consider implementing in your school?</a:t>
            </a:r>
          </a:p>
          <a:p>
            <a:pPr marL="57150" eaLnBrk="1" hangingPunct="1">
              <a:buClr>
                <a:srgbClr val="000000"/>
              </a:buClr>
              <a:buFont typeface="Calibri" charset="0"/>
              <a:buChar char="•"/>
              <a:defRPr/>
            </a:pPr>
            <a:r>
              <a:rPr lang="en-US" altLang="en-US" sz="1400" dirty="0" smtClean="0">
                <a:solidFill>
                  <a:srgbClr val="000000"/>
                </a:solidFill>
                <a:latin typeface="Calibri" charset="0"/>
                <a:ea typeface="Calibri" charset="0"/>
                <a:cs typeface="Calibri" charset="0"/>
                <a:sym typeface="Calibri" charset="0"/>
              </a:rPr>
              <a:t>What strategies are in place in your school that others might consider</a:t>
            </a:r>
            <a:r>
              <a:rPr lang="en-US" altLang="en-US" sz="1400" dirty="0" smtClean="0">
                <a:solidFill>
                  <a:srgbClr val="000000"/>
                </a:solidFill>
                <a:latin typeface="Calibri" charset="0"/>
                <a:ea typeface="Calibri" charset="0"/>
                <a:cs typeface="Calibri" charset="0"/>
                <a:sym typeface="Calibri" charset="0"/>
              </a:rPr>
              <a:t>?</a:t>
            </a:r>
          </a:p>
          <a:p>
            <a:pPr marL="57150" eaLnBrk="1" hangingPunct="1">
              <a:buClr>
                <a:srgbClr val="000000"/>
              </a:buClr>
              <a:buFont typeface="Calibri" charset="0"/>
              <a:buNone/>
              <a:defRPr/>
            </a:pPr>
            <a:endParaRPr lang="en-US" altLang="en-US" sz="1400" dirty="0" smtClean="0">
              <a:solidFill>
                <a:srgbClr val="000000"/>
              </a:solidFill>
              <a:latin typeface="Calibri" charset="0"/>
              <a:ea typeface="Calibri" charset="0"/>
              <a:cs typeface="Calibri" charset="0"/>
              <a:sym typeface="Calibri" charset="0"/>
            </a:endParaRPr>
          </a:p>
          <a:p>
            <a:pPr marL="57150" eaLnBrk="1" hangingPunct="1">
              <a:buClr>
                <a:srgbClr val="000000"/>
              </a:buClr>
              <a:buFont typeface="Calibri" charset="0"/>
              <a:buNone/>
              <a:defRPr/>
            </a:pPr>
            <a:r>
              <a:rPr lang="en-US" altLang="en-US" sz="1400" dirty="0" smtClean="0">
                <a:solidFill>
                  <a:srgbClr val="000000"/>
                </a:solidFill>
                <a:latin typeface="Calibri" charset="0"/>
                <a:ea typeface="Calibri" charset="0"/>
                <a:cs typeface="Calibri" charset="0"/>
                <a:sym typeface="Calibri" charset="0"/>
              </a:rPr>
              <a:t>After everyone</a:t>
            </a:r>
            <a:r>
              <a:rPr lang="en-US" altLang="en-US" sz="1400" baseline="0" dirty="0" smtClean="0">
                <a:solidFill>
                  <a:srgbClr val="000000"/>
                </a:solidFill>
                <a:latin typeface="Calibri" charset="0"/>
                <a:ea typeface="Calibri" charset="0"/>
                <a:cs typeface="Calibri" charset="0"/>
                <a:sym typeface="Calibri" charset="0"/>
              </a:rPr>
              <a:t> at your table has finished- discuss as a table group.  </a:t>
            </a:r>
            <a:endParaRPr lang="en-US" altLang="en-US" sz="1400" dirty="0" smtClean="0">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8416908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1"/>
          <p:cNvSpPr>
            <a:spLocks noGrp="1" noRot="1" noChangeAspect="1" noChangeArrowheads="1"/>
          </p:cNvSpPr>
          <p:nvPr>
            <p:ph type="sldImg"/>
          </p:nvPr>
        </p:nvSpPr>
        <p:spPr>
          <a:solidFill>
            <a:srgbClr val="FFFFFF"/>
          </a:solidFill>
          <a:ln/>
        </p:spPr>
      </p:sp>
      <p:sp>
        <p:nvSpPr>
          <p:cNvPr id="189442" name="Rectangle 2"/>
          <p:cNvSpPr>
            <a:spLocks noGrp="1" noChangeArrowheads="1"/>
          </p:cNvSpPr>
          <p:nvPr>
            <p:ph type="body" idx="1"/>
          </p:nvPr>
        </p:nvSpPr>
        <p:spPr>
          <a:ln/>
        </p:spPr>
        <p:txBody>
          <a:bodyPr/>
          <a:lstStyle/>
          <a:p>
            <a:pPr eaLnBrk="1" hangingPunct="1"/>
            <a:r>
              <a:rPr lang="en-US" altLang="en-US" sz="1600" dirty="0" smtClean="0">
                <a:latin typeface="Helvetica" charset="0"/>
                <a:ea typeface="Helvetica" charset="0"/>
                <a:cs typeface="Helvetica" charset="0"/>
                <a:sym typeface="Helvetica" charset="0"/>
              </a:rPr>
              <a:t>“</a:t>
            </a:r>
            <a:r>
              <a:rPr lang="en-US" altLang="en-US" sz="1600" dirty="0">
                <a:latin typeface="Calibri" charset="0"/>
                <a:ea typeface="Calibri" charset="0"/>
                <a:cs typeface="Calibri" charset="0"/>
                <a:sym typeface="Calibri" charset="0"/>
              </a:rPr>
              <a:t>The research is unequivocal:  When schools build collaborative cultures, commit to all students’ learning, and use data systematically through ongoing inquiry into improving instruction, they improve results for </a:t>
            </a:r>
            <a:r>
              <a:rPr lang="en-US" altLang="en-US" sz="1600" dirty="0" smtClean="0">
                <a:latin typeface="Calibri" charset="0"/>
                <a:ea typeface="Calibri" charset="0"/>
                <a:cs typeface="Calibri" charset="0"/>
                <a:sym typeface="Calibri" charset="0"/>
              </a:rPr>
              <a:t>students.” </a:t>
            </a:r>
            <a:r>
              <a:rPr lang="en-US" altLang="en-US" sz="1600" dirty="0" smtClean="0">
                <a:latin typeface="Helvetica" charset="0"/>
                <a:ea typeface="Helvetica" charset="0"/>
                <a:cs typeface="Helvetica" charset="0"/>
                <a:sym typeface="Helvetica" charset="0"/>
              </a:rPr>
              <a:t> </a:t>
            </a:r>
            <a:endParaRPr lang="en-US" altLang="en-US" sz="1600" dirty="0">
              <a:latin typeface="Helvetica" charset="0"/>
              <a:ea typeface="Helvetica" charset="0"/>
              <a:cs typeface="Helvetica" charset="0"/>
              <a:sym typeface="Helvetica" charset="0"/>
            </a:endParaRPr>
          </a:p>
          <a:p>
            <a:pPr eaLnBrk="1" hangingPunct="1"/>
            <a:endParaRPr lang="en-US" altLang="en-US" sz="1600" dirty="0">
              <a:latin typeface="Helvetica" charset="0"/>
              <a:ea typeface="Helvetica" charset="0"/>
              <a:cs typeface="Helvetica" charset="0"/>
              <a:sym typeface="Helvetica" charset="0"/>
            </a:endParaRPr>
          </a:p>
          <a:p>
            <a:pPr eaLnBrk="1" hangingPunct="1"/>
            <a:endParaRPr lang="en-US" altLang="en-US" sz="1600" dirty="0">
              <a:latin typeface="Helvetica" charset="0"/>
              <a:ea typeface="Helvetica" charset="0"/>
              <a:cs typeface="Helvetica" charset="0"/>
              <a:sym typeface="Helvetica" charset="0"/>
            </a:endParaRPr>
          </a:p>
          <a:p>
            <a:pPr eaLnBrk="1" hangingPunct="1"/>
            <a:r>
              <a:rPr lang="en-US" altLang="en-US" sz="1600" dirty="0">
                <a:latin typeface="Helvetica" charset="0"/>
                <a:ea typeface="Helvetica" charset="0"/>
                <a:cs typeface="Helvetica" charset="0"/>
                <a:sym typeface="Helvetica" charset="0"/>
              </a:rPr>
              <a:t>Nancy Love (2009), citing research from:</a:t>
            </a:r>
          </a:p>
          <a:p>
            <a:pPr eaLnBrk="1" hangingPunct="1"/>
            <a:r>
              <a:rPr lang="en-US" altLang="en-US" sz="1600" dirty="0">
                <a:latin typeface="Helvetica" charset="0"/>
                <a:ea typeface="Helvetica" charset="0"/>
                <a:cs typeface="Helvetica" charset="0"/>
                <a:sym typeface="Helvetica" charset="0"/>
              </a:rPr>
              <a:t>	Elmore, 2003; </a:t>
            </a:r>
            <a:r>
              <a:rPr lang="en-US" altLang="en-US" sz="1600" dirty="0" err="1">
                <a:latin typeface="Helvetica" charset="0"/>
                <a:ea typeface="Helvetica" charset="0"/>
                <a:cs typeface="Helvetica" charset="0"/>
                <a:sym typeface="Helvetica" charset="0"/>
              </a:rPr>
              <a:t>Loucks</a:t>
            </a:r>
            <a:r>
              <a:rPr lang="en-US" altLang="en-US" sz="1600" dirty="0">
                <a:latin typeface="Helvetica" charset="0"/>
                <a:ea typeface="Helvetica" charset="0"/>
                <a:cs typeface="Helvetica" charset="0"/>
                <a:sym typeface="Helvetica" charset="0"/>
              </a:rPr>
              <a:t>-Horsley, Love, Stiles, </a:t>
            </a:r>
            <a:r>
              <a:rPr lang="en-US" altLang="en-US" sz="1600" dirty="0" err="1">
                <a:latin typeface="Helvetica" charset="0"/>
                <a:ea typeface="Helvetica" charset="0"/>
                <a:cs typeface="Helvetica" charset="0"/>
                <a:sym typeface="Helvetica" charset="0"/>
              </a:rPr>
              <a:t>Mundry</a:t>
            </a:r>
            <a:r>
              <a:rPr lang="en-US" altLang="en-US" sz="1600" dirty="0">
                <a:latin typeface="Helvetica" charset="0"/>
                <a:ea typeface="Helvetica" charset="0"/>
                <a:cs typeface="Helvetica" charset="0"/>
                <a:sym typeface="Helvetica" charset="0"/>
              </a:rPr>
              <a:t>, &amp; </a:t>
            </a:r>
            <a:r>
              <a:rPr lang="en-US" altLang="en-US" sz="1600" dirty="0" err="1">
                <a:latin typeface="Helvetica" charset="0"/>
                <a:ea typeface="Helvetica" charset="0"/>
                <a:cs typeface="Helvetica" charset="0"/>
                <a:sym typeface="Helvetica" charset="0"/>
              </a:rPr>
              <a:t>Hewson</a:t>
            </a:r>
            <a:r>
              <a:rPr lang="en-US" altLang="en-US" sz="1600" dirty="0">
                <a:latin typeface="Helvetica" charset="0"/>
                <a:ea typeface="Helvetica" charset="0"/>
                <a:cs typeface="Helvetica" charset="0"/>
                <a:sym typeface="Helvetica" charset="0"/>
              </a:rPr>
              <a:t>, 2003; Louis, Kruse, &amp; Marks, 1996; Love, 2004; McLaughlin &amp; Talbert, 2001; National Staff Development Council, 2001.</a:t>
            </a:r>
          </a:p>
        </p:txBody>
      </p:sp>
    </p:spTree>
    <p:extLst>
      <p:ext uri="{BB962C8B-B14F-4D97-AF65-F5344CB8AC3E}">
        <p14:creationId xmlns:p14="http://schemas.microsoft.com/office/powerpoint/2010/main" val="16159419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altLang="en-US" dirty="0" smtClean="0">
                <a:solidFill>
                  <a:srgbClr val="000000"/>
                </a:solidFill>
                <a:latin typeface="Calibri" charset="0"/>
                <a:ea typeface="Calibri" charset="0"/>
                <a:cs typeface="Calibri" charset="0"/>
                <a:sym typeface="Calibri" charset="0"/>
              </a:rPr>
              <a:t>Think</a:t>
            </a:r>
            <a:r>
              <a:rPr lang="en-US" altLang="en-US" baseline="0" dirty="0" smtClean="0">
                <a:solidFill>
                  <a:srgbClr val="000000"/>
                </a:solidFill>
                <a:latin typeface="Calibri" charset="0"/>
                <a:ea typeface="Calibri" charset="0"/>
                <a:cs typeface="Calibri" charset="0"/>
                <a:sym typeface="Calibri" charset="0"/>
              </a:rPr>
              <a:t> and write silently and then discuss with your table group.</a:t>
            </a:r>
          </a:p>
          <a:p>
            <a:pPr eaLnBrk="1" hangingPunct="1">
              <a:defRPr/>
            </a:pPr>
            <a:r>
              <a:rPr lang="en-US" altLang="en-US" baseline="0" dirty="0" smtClean="0">
                <a:solidFill>
                  <a:srgbClr val="000000"/>
                </a:solidFill>
                <a:latin typeface="Calibri" charset="0"/>
                <a:ea typeface="Calibri" charset="0"/>
                <a:cs typeface="Calibri" charset="0"/>
                <a:sym typeface="Calibri" charset="0"/>
              </a:rPr>
              <a:t>Prompt:</a:t>
            </a:r>
          </a:p>
          <a:p>
            <a:pPr marL="171450" indent="-171450" eaLnBrk="1" hangingPunct="1">
              <a:buFont typeface="Arial" charset="0"/>
              <a:buChar char="•"/>
              <a:defRPr/>
            </a:pPr>
            <a:r>
              <a:rPr lang="en-US" altLang="en-US" dirty="0" smtClean="0">
                <a:solidFill>
                  <a:srgbClr val="000000"/>
                </a:solidFill>
                <a:latin typeface="Calibri" charset="0"/>
                <a:ea typeface="Calibri" charset="0"/>
                <a:cs typeface="Calibri" charset="0"/>
                <a:sym typeface="Calibri" charset="0"/>
              </a:rPr>
              <a:t>What </a:t>
            </a:r>
            <a:r>
              <a:rPr lang="en-US" altLang="en-US" dirty="0" smtClean="0">
                <a:solidFill>
                  <a:srgbClr val="000000"/>
                </a:solidFill>
                <a:latin typeface="Calibri" charset="0"/>
                <a:ea typeface="Calibri" charset="0"/>
                <a:cs typeface="Calibri" charset="0"/>
                <a:sym typeface="Calibri" charset="0"/>
              </a:rPr>
              <a:t>strategies could be implemented at your school to improve student success</a:t>
            </a:r>
            <a:r>
              <a:rPr lang="en-US" altLang="en-US" dirty="0" smtClean="0">
                <a:solidFill>
                  <a:srgbClr val="000000"/>
                </a:solidFill>
                <a:latin typeface="Calibri" charset="0"/>
                <a:ea typeface="Calibri" charset="0"/>
                <a:cs typeface="Calibri" charset="0"/>
                <a:sym typeface="Calibri" charset="0"/>
              </a:rPr>
              <a:t>?</a:t>
            </a:r>
          </a:p>
          <a:p>
            <a:pPr eaLnBrk="1" hangingPunct="1">
              <a:defRPr/>
            </a:pPr>
            <a:endParaRPr lang="en-US" altLang="en-US" dirty="0" smtClean="0">
              <a:solidFill>
                <a:srgbClr val="000000"/>
              </a:solidFill>
              <a:latin typeface="Calibri" charset="0"/>
              <a:ea typeface="Calibri" charset="0"/>
              <a:cs typeface="Calibri" charset="0"/>
              <a:sym typeface="Calibri" charset="0"/>
            </a:endParaRPr>
          </a:p>
          <a:p>
            <a:pPr eaLnBrk="1" hangingPunct="1">
              <a:defRPr/>
            </a:pPr>
            <a:r>
              <a:rPr lang="en-US" altLang="en-US" dirty="0" smtClean="0">
                <a:solidFill>
                  <a:srgbClr val="000000"/>
                </a:solidFill>
                <a:latin typeface="Calibri" charset="0"/>
                <a:ea typeface="Calibri" charset="0"/>
                <a:cs typeface="Calibri" charset="0"/>
                <a:sym typeface="Calibri" charset="0"/>
              </a:rPr>
              <a:t>Photo Credit</a:t>
            </a:r>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u="none" baseline="0" dirty="0" err="1" smtClean="0">
                <a:latin typeface="Calibri" charset="0"/>
                <a:ea typeface="Calibri" charset="0"/>
                <a:cs typeface="Calibri" charset="0"/>
                <a:sym typeface="Calibri" charset="0"/>
              </a:rPr>
              <a:t>Sideview</a:t>
            </a:r>
            <a:r>
              <a:rPr lang="en-US" altLang="en-US" u="none" baseline="0" dirty="0" smtClean="0">
                <a:latin typeface="Calibri" charset="0"/>
                <a:ea typeface="Calibri" charset="0"/>
                <a:cs typeface="Calibri" charset="0"/>
                <a:sym typeface="Calibri" charset="0"/>
              </a:rPr>
              <a:t> of </a:t>
            </a:r>
            <a:r>
              <a:rPr lang="en-US" altLang="en-US" u="none" baseline="0" dirty="0" err="1" smtClean="0">
                <a:latin typeface="Calibri" charset="0"/>
                <a:ea typeface="Calibri" charset="0"/>
                <a:cs typeface="Calibri" charset="0"/>
                <a:sym typeface="Calibri" charset="0"/>
              </a:rPr>
              <a:t>Longwoods</a:t>
            </a:r>
            <a:r>
              <a:rPr lang="en-US" altLang="en-US" u="none" baseline="0" dirty="0" smtClean="0">
                <a:latin typeface="Calibri" charset="0"/>
                <a:ea typeface="Calibri" charset="0"/>
                <a:cs typeface="Calibri" charset="0"/>
                <a:sym typeface="Calibri" charset="0"/>
              </a:rPr>
              <a:t> School House/ </a:t>
            </a:r>
            <a:r>
              <a:rPr lang="en-US" altLang="en-US" u="none" baseline="0" dirty="0" err="1" smtClean="0">
                <a:latin typeface="Calibri" charset="0"/>
                <a:ea typeface="Calibri" charset="0"/>
                <a:cs typeface="Calibri" charset="0"/>
                <a:sym typeface="Calibri" charset="0"/>
              </a:rPr>
              <a:t>Shopkins</a:t>
            </a:r>
            <a:r>
              <a:rPr lang="en-US" altLang="en-US" u="none" baseline="0" dirty="0" smtClean="0">
                <a:latin typeface="Calibri" charset="0"/>
                <a:ea typeface="Calibri" charset="0"/>
                <a:cs typeface="Calibri" charset="0"/>
                <a:sym typeface="Calibri" charset="0"/>
              </a:rPr>
              <a:t> 91/https://</a:t>
            </a:r>
            <a:r>
              <a:rPr lang="en-US" altLang="en-US" u="none" baseline="0" dirty="0" err="1" smtClean="0">
                <a:latin typeface="Calibri" charset="0"/>
                <a:ea typeface="Calibri" charset="0"/>
                <a:cs typeface="Calibri" charset="0"/>
                <a:sym typeface="Calibri" charset="0"/>
              </a:rPr>
              <a:t>en.wikipedia.org</a:t>
            </a:r>
            <a:r>
              <a:rPr lang="en-US" altLang="en-US" u="none" baseline="0" dirty="0" smtClean="0">
                <a:latin typeface="Calibri" charset="0"/>
                <a:ea typeface="Calibri" charset="0"/>
                <a:cs typeface="Calibri" charset="0"/>
                <a:sym typeface="Calibri" charset="0"/>
              </a:rPr>
              <a:t>/wiki/User:Shopkins91/May 5, 2013</a:t>
            </a:r>
          </a:p>
          <a:p>
            <a:pPr eaLnBrk="1" hangingPunct="1"/>
            <a:r>
              <a:rPr lang="en-US" altLang="en-US" u="none" baseline="0" dirty="0" smtClean="0">
                <a:latin typeface="Calibri" charset="0"/>
                <a:ea typeface="Calibri" charset="0"/>
                <a:cs typeface="Calibri" charset="0"/>
                <a:sym typeface="Calibri" charset="0"/>
              </a:rPr>
              <a:t>Photo can be found https://</a:t>
            </a:r>
            <a:r>
              <a:rPr lang="en-US" altLang="en-US" u="none" baseline="0" dirty="0" err="1" smtClean="0">
                <a:latin typeface="Calibri" charset="0"/>
                <a:ea typeface="Calibri" charset="0"/>
                <a:cs typeface="Calibri" charset="0"/>
                <a:sym typeface="Calibri" charset="0"/>
              </a:rPr>
              <a:t>en.wikipedia.org</a:t>
            </a:r>
            <a:r>
              <a:rPr lang="en-US" altLang="en-US" u="none" baseline="0" dirty="0" smtClean="0">
                <a:latin typeface="Calibri" charset="0"/>
                <a:ea typeface="Calibri" charset="0"/>
                <a:cs typeface="Calibri" charset="0"/>
                <a:sym typeface="Calibri" charset="0"/>
              </a:rPr>
              <a:t>/wiki/</a:t>
            </a:r>
            <a:r>
              <a:rPr lang="en-US" altLang="en-US" u="none" baseline="0" dirty="0" err="1" smtClean="0">
                <a:latin typeface="Calibri" charset="0"/>
                <a:ea typeface="Calibri" charset="0"/>
                <a:cs typeface="Calibri" charset="0"/>
                <a:sym typeface="Calibri" charset="0"/>
              </a:rPr>
              <a:t>Talbot_County,_Maryland</a:t>
            </a:r>
            <a:r>
              <a:rPr lang="en-US" altLang="en-US" u="none" baseline="0" dirty="0" smtClean="0">
                <a:latin typeface="Calibri" charset="0"/>
                <a:ea typeface="Calibri" charset="0"/>
                <a:cs typeface="Calibri" charset="0"/>
                <a:sym typeface="Calibri" charset="0"/>
              </a:rPr>
              <a:t>#/media/</a:t>
            </a:r>
            <a:r>
              <a:rPr lang="en-US" altLang="en-US" u="none" baseline="0" dirty="0" err="1" smtClean="0">
                <a:latin typeface="Calibri" charset="0"/>
                <a:ea typeface="Calibri" charset="0"/>
                <a:cs typeface="Calibri" charset="0"/>
                <a:sym typeface="Calibri" charset="0"/>
              </a:rPr>
              <a:t>File:Little_Red_School_House.jpg</a:t>
            </a:r>
            <a:endParaRPr lang="en-US" altLang="en-US" u="none" dirty="0" smtClean="0">
              <a:latin typeface="Calibri" charset="0"/>
              <a:ea typeface="Calibri" charset="0"/>
              <a:cs typeface="Calibri" charset="0"/>
              <a:sym typeface="Calibri" charset="0"/>
            </a:endParaRPr>
          </a:p>
          <a:p>
            <a:pPr eaLnBrk="1" hangingPunct="1">
              <a:defRPr/>
            </a:pPr>
            <a:endParaRPr lang="en-US" altLang="en-US" dirty="0" smtClean="0">
              <a:solidFill>
                <a:srgbClr val="000000"/>
              </a:solidFill>
              <a:latin typeface="Calibri" charset="0"/>
              <a:ea typeface="Calibri" charset="0"/>
              <a:cs typeface="Calibri" charset="0"/>
              <a:sym typeface="Calibri" charset="0"/>
            </a:endParaRPr>
          </a:p>
          <a:p>
            <a:pPr eaLnBrk="1" hangingPunct="1">
              <a:defRPr/>
            </a:pPr>
            <a:endParaRPr lang="en-US" dirty="0" smtClean="0">
              <a:latin typeface="+mn-lt"/>
            </a:endParaRPr>
          </a:p>
        </p:txBody>
      </p:sp>
    </p:spTree>
    <p:extLst>
      <p:ext uri="{BB962C8B-B14F-4D97-AF65-F5344CB8AC3E}">
        <p14:creationId xmlns:p14="http://schemas.microsoft.com/office/powerpoint/2010/main" val="20587419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Learning Target for this session:</a:t>
            </a:r>
          </a:p>
          <a:p>
            <a:pPr marL="171450" indent="-171450" eaLnBrk="1" hangingPunct="1">
              <a:buFont typeface="Arial" charset="0"/>
              <a:buChar char="•"/>
              <a:defRPr/>
            </a:pPr>
            <a:r>
              <a:rPr lang="en-US" dirty="0" smtClean="0"/>
              <a:t>Increase </a:t>
            </a:r>
            <a:r>
              <a:rPr lang="en-US" dirty="0" smtClean="0"/>
              <a:t>understanding of effective collaboration to support instructional </a:t>
            </a:r>
            <a:r>
              <a:rPr lang="en-US" dirty="0" smtClean="0"/>
              <a:t>change</a:t>
            </a:r>
          </a:p>
          <a:p>
            <a:pPr marL="171450" indent="-171450" eaLnBrk="1" hangingPunct="1">
              <a:buFont typeface="Arial" charset="0"/>
              <a:buChar char="•"/>
              <a:defRPr/>
            </a:pPr>
            <a:endParaRPr lang="en-US" dirty="0" smtClean="0"/>
          </a:p>
          <a:p>
            <a:pPr marL="0" indent="0" eaLnBrk="1" hangingPunct="1">
              <a:buFont typeface="Arial" charset="0"/>
              <a:buNone/>
              <a:defRPr/>
            </a:pPr>
            <a:r>
              <a:rPr lang="en-US" dirty="0" smtClean="0"/>
              <a:t>Photo Credit</a:t>
            </a:r>
          </a:p>
          <a:p>
            <a:pPr marL="0" indent="0" eaLnBrk="1" hangingPunct="1">
              <a:buFont typeface="Arial" charset="0"/>
              <a:buNone/>
              <a:defRPr/>
            </a:pPr>
            <a:r>
              <a:rPr lang="en-US" dirty="0" smtClean="0"/>
              <a:t>Archery</a:t>
            </a:r>
            <a:r>
              <a:rPr lang="en-US" baseline="0" dirty="0" smtClean="0"/>
              <a:t> targets at Reading University/ NH53 https://</a:t>
            </a:r>
            <a:r>
              <a:rPr lang="en-US" baseline="0" dirty="0" err="1" smtClean="0"/>
              <a:t>www.flickr.com</a:t>
            </a:r>
            <a:r>
              <a:rPr lang="en-US" baseline="0" dirty="0" smtClean="0"/>
              <a:t>/photos/33143388@N04/ May 22, 2010/ Photo URL https://</a:t>
            </a:r>
            <a:r>
              <a:rPr lang="en-US" baseline="0" dirty="0" err="1" smtClean="0"/>
              <a:t>upload.wikimedia.org</a:t>
            </a:r>
            <a:r>
              <a:rPr lang="en-US" baseline="0" dirty="0" smtClean="0"/>
              <a:t>/</a:t>
            </a:r>
            <a:r>
              <a:rPr lang="en-US" baseline="0" dirty="0" err="1" smtClean="0"/>
              <a:t>wikipedia</a:t>
            </a:r>
            <a:r>
              <a:rPr lang="en-US" baseline="0" dirty="0" smtClean="0"/>
              <a:t>/commons/2/29/Archery_targets_at_Reading_University%2C_England-22May2010.jpg</a:t>
            </a:r>
            <a:endParaRPr lang="en-US" dirty="0" smtClean="0"/>
          </a:p>
          <a:p>
            <a:pPr eaLnBrk="1" hangingPunct="1">
              <a:defRPr/>
            </a:pPr>
            <a:endParaRPr lang="en-US" dirty="0" smtClean="0"/>
          </a:p>
        </p:txBody>
      </p:sp>
    </p:spTree>
    <p:extLst>
      <p:ext uri="{BB962C8B-B14F-4D97-AF65-F5344CB8AC3E}">
        <p14:creationId xmlns:p14="http://schemas.microsoft.com/office/powerpoint/2010/main" val="10191474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1"/>
          <p:cNvSpPr>
            <a:spLocks noGrp="1" noRot="1" noChangeAspect="1" noChangeArrowheads="1"/>
          </p:cNvSpPr>
          <p:nvPr>
            <p:ph type="sldImg"/>
          </p:nvPr>
        </p:nvSpPr>
        <p:spPr>
          <a:solidFill>
            <a:srgbClr val="FFFFFF"/>
          </a:solidFill>
          <a:ln/>
        </p:spPr>
      </p:sp>
      <p:sp>
        <p:nvSpPr>
          <p:cNvPr id="196610" name="Rectangle 2"/>
          <p:cNvSpPr>
            <a:spLocks noGrp="1" noChangeArrowheads="1"/>
          </p:cNvSpPr>
          <p:nvPr>
            <p:ph type="body" idx="1"/>
          </p:nvPr>
        </p:nvSpPr>
        <p:spPr>
          <a:ln/>
        </p:spPr>
        <p:txBody>
          <a:bodyPr/>
          <a:lstStyle/>
          <a:p>
            <a:pPr eaLnBrk="1" hangingPunct="1"/>
            <a:r>
              <a:rPr lang="en-US" altLang="en-US">
                <a:latin typeface="Helvetica" charset="0"/>
                <a:ea typeface="Helvetica" charset="0"/>
                <a:cs typeface="Helvetica" charset="0"/>
                <a:sym typeface="Helvetica" charset="0"/>
              </a:rPr>
              <a:t>Read the article and complete a 3 x 2 summary instead of the usual 3-2-1.</a:t>
            </a:r>
          </a:p>
          <a:p>
            <a:pPr eaLnBrk="1" hangingPunct="1"/>
            <a:r>
              <a:rPr lang="en-US" altLang="en-US">
                <a:latin typeface="Helvetica" charset="0"/>
                <a:ea typeface="Helvetica" charset="0"/>
                <a:cs typeface="Helvetica" charset="0"/>
                <a:sym typeface="Helvetica" charset="0"/>
              </a:rPr>
              <a:t>3 interesting or new things as well as 2 questions.</a:t>
            </a:r>
          </a:p>
          <a:p>
            <a:pPr eaLnBrk="1" hangingPunct="1"/>
            <a:endParaRPr lang="en-US" altLang="en-US">
              <a:latin typeface="Helvetica" charset="0"/>
              <a:ea typeface="Helvetica" charset="0"/>
              <a:cs typeface="Helvetica" charset="0"/>
              <a:sym typeface="Helvetica" charset="0"/>
            </a:endParaRPr>
          </a:p>
          <a:p>
            <a:pPr eaLnBrk="1" hangingPunct="1"/>
            <a:r>
              <a:rPr lang="en-US" altLang="en-US">
                <a:latin typeface="Helvetica" charset="0"/>
                <a:ea typeface="Helvetica" charset="0"/>
                <a:cs typeface="Helvetica" charset="0"/>
                <a:sym typeface="Helvetica" charset="0"/>
              </a:rPr>
              <a:t>3-2-1 summary:</a:t>
            </a:r>
          </a:p>
          <a:p>
            <a:pPr eaLnBrk="1" hangingPunct="1"/>
            <a:r>
              <a:rPr lang="en-US" altLang="en-US">
                <a:latin typeface="Helvetica" charset="0"/>
                <a:ea typeface="Helvetica" charset="0"/>
                <a:cs typeface="Helvetica" charset="0"/>
                <a:sym typeface="Helvetica" charset="0"/>
              </a:rPr>
              <a:t>3 Things you found out</a:t>
            </a:r>
          </a:p>
          <a:p>
            <a:pPr eaLnBrk="1" hangingPunct="1"/>
            <a:r>
              <a:rPr lang="en-US" altLang="en-US">
                <a:latin typeface="Helvetica" charset="0"/>
                <a:ea typeface="Helvetica" charset="0"/>
                <a:cs typeface="Helvetica" charset="0"/>
                <a:sym typeface="Helvetica" charset="0"/>
              </a:rPr>
              <a:t>2 Interesting things</a:t>
            </a:r>
          </a:p>
          <a:p>
            <a:pPr eaLnBrk="1" hangingPunct="1"/>
            <a:r>
              <a:rPr lang="en-US" altLang="en-US">
                <a:latin typeface="Helvetica" charset="0"/>
                <a:ea typeface="Helvetica" charset="0"/>
                <a:cs typeface="Helvetica" charset="0"/>
                <a:sym typeface="Helvetica" charset="0"/>
              </a:rPr>
              <a:t>1 Question you still have </a:t>
            </a:r>
          </a:p>
        </p:txBody>
      </p:sp>
    </p:spTree>
    <p:extLst>
      <p:ext uri="{BB962C8B-B14F-4D97-AF65-F5344CB8AC3E}">
        <p14:creationId xmlns:p14="http://schemas.microsoft.com/office/powerpoint/2010/main" val="4819093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After you read the article Changing Classroom Practice, discuss the article with your elbow partner.</a:t>
            </a:r>
          </a:p>
          <a:p>
            <a:pPr eaLnBrk="1" hangingPunct="1">
              <a:defRPr/>
            </a:pPr>
            <a:r>
              <a:rPr lang="en-US" dirty="0" smtClean="0"/>
              <a:t>What are 3 interesting things you read in the article?</a:t>
            </a:r>
          </a:p>
          <a:p>
            <a:pPr eaLnBrk="1" hangingPunct="1">
              <a:defRPr/>
            </a:pPr>
            <a:r>
              <a:rPr lang="en-US" dirty="0" smtClean="0"/>
              <a:t>What are 2 </a:t>
            </a:r>
            <a:r>
              <a:rPr lang="en-US" dirty="0" smtClean="0"/>
              <a:t>questions </a:t>
            </a:r>
            <a:r>
              <a:rPr lang="en-US" dirty="0" smtClean="0"/>
              <a:t>you still have</a:t>
            </a:r>
            <a:r>
              <a:rPr lang="en-US" dirty="0" smtClean="0"/>
              <a:t>?</a:t>
            </a:r>
          </a:p>
          <a:p>
            <a:pPr eaLnBrk="1" hangingPunct="1">
              <a:defRPr/>
            </a:pPr>
            <a:endParaRPr lang="en-US" dirty="0" smtClean="0"/>
          </a:p>
          <a:p>
            <a:pPr eaLnBrk="1" hangingPunct="1">
              <a:defRPr/>
            </a:pPr>
            <a:r>
              <a:rPr lang="en-US" dirty="0" smtClean="0"/>
              <a:t>Photo Credit</a:t>
            </a:r>
          </a:p>
          <a:p>
            <a:pPr eaLnBrk="1" hangingPunct="1">
              <a:defRPr/>
            </a:pPr>
            <a:r>
              <a:rPr lang="en-US" dirty="0" smtClean="0"/>
              <a:t>A pair</a:t>
            </a:r>
            <a:r>
              <a:rPr lang="en-US" baseline="0" dirty="0" smtClean="0"/>
              <a:t> of King Penguins/ Liam Quinn https://</a:t>
            </a:r>
            <a:r>
              <a:rPr lang="en-US" baseline="0" dirty="0" err="1" smtClean="0"/>
              <a:t>www.flickr.com</a:t>
            </a:r>
            <a:r>
              <a:rPr lang="en-US" baseline="0" dirty="0" smtClean="0"/>
              <a:t>/photos/</a:t>
            </a:r>
            <a:r>
              <a:rPr lang="en-US" baseline="0" dirty="0" err="1" smtClean="0"/>
              <a:t>liamq</a:t>
            </a:r>
            <a:r>
              <a:rPr lang="en-US" baseline="0" dirty="0" smtClean="0"/>
              <a:t>/January 29, 2011</a:t>
            </a:r>
          </a:p>
          <a:p>
            <a:pPr eaLnBrk="1" hangingPunct="1">
              <a:defRPr/>
            </a:pPr>
            <a:r>
              <a:rPr lang="en-US" baseline="0" dirty="0" smtClean="0"/>
              <a:t>Photo URL https://</a:t>
            </a:r>
            <a:r>
              <a:rPr lang="en-US" baseline="0" dirty="0" err="1" smtClean="0"/>
              <a:t>www.flickr.com</a:t>
            </a:r>
            <a:r>
              <a:rPr lang="en-US" baseline="0" dirty="0" smtClean="0"/>
              <a:t>/photos/</a:t>
            </a:r>
            <a:r>
              <a:rPr lang="en-US" baseline="0" dirty="0" err="1" smtClean="0"/>
              <a:t>liamq</a:t>
            </a:r>
            <a:r>
              <a:rPr lang="en-US" baseline="0" dirty="0" smtClean="0"/>
              <a:t>/5849248976</a:t>
            </a:r>
            <a:endParaRPr lang="en-US" dirty="0" smtClean="0"/>
          </a:p>
        </p:txBody>
      </p:sp>
    </p:spTree>
    <p:extLst>
      <p:ext uri="{BB962C8B-B14F-4D97-AF65-F5344CB8AC3E}">
        <p14:creationId xmlns:p14="http://schemas.microsoft.com/office/powerpoint/2010/main" val="12904025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1"/>
          <p:cNvSpPr>
            <a:spLocks noGrp="1" noRot="1" noChangeAspect="1" noChangeArrowheads="1"/>
          </p:cNvSpPr>
          <p:nvPr>
            <p:ph type="sldImg"/>
          </p:nvPr>
        </p:nvSpPr>
        <p:spPr>
          <a:solidFill>
            <a:srgbClr val="FFFFFF"/>
          </a:solidFill>
          <a:ln/>
        </p:spPr>
      </p:sp>
      <p:sp>
        <p:nvSpPr>
          <p:cNvPr id="201730" name="Rectangle 2"/>
          <p:cNvSpPr>
            <a:spLocks noGrp="1" noChangeArrowheads="1"/>
          </p:cNvSpPr>
          <p:nvPr>
            <p:ph type="body" idx="1"/>
          </p:nvPr>
        </p:nvSpPr>
        <p:spPr>
          <a:ln/>
        </p:spPr>
        <p:txBody>
          <a:bodyPr/>
          <a:lstStyle/>
          <a:p>
            <a:pPr eaLnBrk="1" hangingPunct="1">
              <a:defRPr/>
            </a:pPr>
            <a:r>
              <a:rPr lang="en-US" altLang="en-US" sz="1600" dirty="0" smtClean="0">
                <a:latin typeface="Helvetica" charset="0"/>
                <a:ea typeface="Helvetica" charset="0"/>
                <a:cs typeface="Helvetica" charset="0"/>
                <a:sym typeface="Helvetica" charset="0"/>
              </a:rPr>
              <a:t>PLCs members are feeling a little unclear about the mechanics of their upcoming PLC meetings so we want to spend a little time thinking </a:t>
            </a:r>
            <a:r>
              <a:rPr lang="en-US" altLang="en-US" sz="1600" dirty="0" smtClean="0">
                <a:latin typeface="Helvetica" charset="0"/>
                <a:ea typeface="Helvetica" charset="0"/>
                <a:cs typeface="Helvetica" charset="0"/>
                <a:sym typeface="Helvetica" charset="0"/>
              </a:rPr>
              <a:t>about:</a:t>
            </a:r>
          </a:p>
          <a:p>
            <a:pPr marL="285750" indent="-285750" eaLnBrk="1" hangingPunct="1">
              <a:buFont typeface="Arial" charset="0"/>
              <a:buChar char="•"/>
              <a:defRPr/>
            </a:pPr>
            <a:r>
              <a:rPr lang="en-US" altLang="en-US" sz="1600" dirty="0" smtClean="0">
                <a:latin typeface="Helvetica" charset="0"/>
                <a:ea typeface="Helvetica" charset="0"/>
                <a:cs typeface="Helvetica" charset="0"/>
                <a:sym typeface="Helvetica" charset="0"/>
              </a:rPr>
              <a:t> How are PLC meetings structured?</a:t>
            </a:r>
          </a:p>
          <a:p>
            <a:pPr marL="285750" indent="-285750" eaLnBrk="1" hangingPunct="1">
              <a:buFont typeface="Arial" charset="0"/>
              <a:buChar char="•"/>
              <a:defRPr/>
            </a:pPr>
            <a:r>
              <a:rPr lang="en-US" altLang="en-US" sz="1600" baseline="0" dirty="0" smtClean="0">
                <a:latin typeface="Helvetica" charset="0"/>
                <a:ea typeface="Helvetica" charset="0"/>
                <a:cs typeface="Helvetica" charset="0"/>
                <a:sym typeface="Helvetica" charset="0"/>
              </a:rPr>
              <a:t>What do PLC members do during and between PLC meetings?</a:t>
            </a:r>
          </a:p>
          <a:p>
            <a:pPr marL="285750" indent="-285750" eaLnBrk="1" hangingPunct="1">
              <a:buFont typeface="Arial" charset="0"/>
              <a:buChar char="•"/>
              <a:defRPr/>
            </a:pPr>
            <a:endParaRPr lang="en-US" altLang="en-US" sz="1600" baseline="0" dirty="0" smtClean="0">
              <a:latin typeface="Helvetica" charset="0"/>
              <a:ea typeface="Helvetica" charset="0"/>
              <a:cs typeface="Helvetica" charset="0"/>
              <a:sym typeface="Helvetica" charset="0"/>
            </a:endParaRPr>
          </a:p>
          <a:p>
            <a:pPr marL="0" indent="0" eaLnBrk="1" hangingPunct="1">
              <a:buFont typeface="Arial" charset="0"/>
              <a:buNone/>
              <a:defRPr/>
            </a:pPr>
            <a:r>
              <a:rPr lang="en-US" altLang="en-US" sz="1600" baseline="0" dirty="0" smtClean="0">
                <a:latin typeface="Helvetica" charset="0"/>
                <a:ea typeface="Helvetica" charset="0"/>
                <a:cs typeface="Helvetica" charset="0"/>
                <a:sym typeface="Helvetica" charset="0"/>
              </a:rPr>
              <a:t>Photo Credit</a:t>
            </a:r>
          </a:p>
          <a:p>
            <a:pPr marL="0" indent="0" eaLnBrk="1" hangingPunct="1">
              <a:buFont typeface="Arial" charset="0"/>
              <a:buNone/>
              <a:defRPr/>
            </a:pPr>
            <a:r>
              <a:rPr lang="en-US" altLang="en-US" sz="1600" baseline="0" dirty="0" err="1" smtClean="0">
                <a:latin typeface="Helvetica" charset="0"/>
                <a:ea typeface="Helvetica" charset="0"/>
                <a:cs typeface="Helvetica" charset="0"/>
                <a:sym typeface="Helvetica" charset="0"/>
              </a:rPr>
              <a:t>Pixabay</a:t>
            </a:r>
            <a:endParaRPr lang="en-US" altLang="en-US" sz="1600" baseline="0" dirty="0" smtClean="0">
              <a:latin typeface="Helvetica" charset="0"/>
              <a:ea typeface="Helvetica" charset="0"/>
              <a:cs typeface="Helvetica" charset="0"/>
              <a:sym typeface="Helvetica" charset="0"/>
            </a:endParaRPr>
          </a:p>
          <a:p>
            <a:pPr marL="0" indent="0" eaLnBrk="1" hangingPunct="1">
              <a:buFont typeface="Arial" charset="0"/>
              <a:buNone/>
              <a:defRPr/>
            </a:pPr>
            <a:r>
              <a:rPr lang="en-US" altLang="en-US" sz="1600" baseline="0" dirty="0" smtClean="0">
                <a:latin typeface="Helvetica" charset="0"/>
                <a:ea typeface="Helvetica" charset="0"/>
                <a:cs typeface="Helvetica" charset="0"/>
                <a:sym typeface="Helvetica" charset="0"/>
              </a:rPr>
              <a:t>Public Domain</a:t>
            </a:r>
          </a:p>
          <a:p>
            <a:pPr marL="285750" indent="-285750" eaLnBrk="1" hangingPunct="1">
              <a:buFont typeface="Arial" charset="0"/>
              <a:buChar char="•"/>
              <a:defRPr/>
            </a:pPr>
            <a:endParaRPr lang="en-US" altLang="en-US" sz="1600" baseline="0" dirty="0" smtClean="0">
              <a:latin typeface="Helvetica" charset="0"/>
              <a:ea typeface="Helvetica" charset="0"/>
              <a:cs typeface="Helvetica" charset="0"/>
              <a:sym typeface="Helvetica" charset="0"/>
            </a:endParaRPr>
          </a:p>
          <a:p>
            <a:pPr marL="285750" indent="-285750" eaLnBrk="1" hangingPunct="1">
              <a:buFont typeface="Arial" charset="0"/>
              <a:buChar char="•"/>
              <a:defRPr/>
            </a:pPr>
            <a:endParaRPr lang="en-US" altLang="en-US" sz="1600" dirty="0" smtClean="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3581723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1"/>
          <p:cNvSpPr>
            <a:spLocks noGrp="1" noRot="1" noChangeAspect="1" noChangeArrowheads="1"/>
          </p:cNvSpPr>
          <p:nvPr>
            <p:ph type="sldImg"/>
          </p:nvPr>
        </p:nvSpPr>
        <p:spPr>
          <a:solidFill>
            <a:srgbClr val="FFFFFF"/>
          </a:solidFill>
          <a:ln/>
        </p:spPr>
      </p:sp>
      <p:sp>
        <p:nvSpPr>
          <p:cNvPr id="203778" name="Rectangle 2"/>
          <p:cNvSpPr>
            <a:spLocks noGrp="1" noChangeArrowheads="1"/>
          </p:cNvSpPr>
          <p:nvPr>
            <p:ph type="body" idx="1"/>
          </p:nvPr>
        </p:nvSpPr>
        <p:spPr>
          <a:ln/>
        </p:spPr>
        <p:txBody>
          <a:bodyPr/>
          <a:lstStyle/>
          <a:p>
            <a:pPr eaLnBrk="1" hangingPunct="1">
              <a:defRPr/>
            </a:pPr>
            <a:r>
              <a:rPr lang="en-US" altLang="en-US" sz="1600" dirty="0" smtClean="0">
                <a:latin typeface="Helvetica" charset="0"/>
                <a:ea typeface="Helvetica" charset="0"/>
                <a:cs typeface="Helvetica" charset="0"/>
                <a:sym typeface="Helvetica" charset="0"/>
              </a:rPr>
              <a:t>Fishbowl PLC</a:t>
            </a:r>
          </a:p>
          <a:p>
            <a:pPr eaLnBrk="1" hangingPunct="1">
              <a:defRPr/>
            </a:pPr>
            <a:r>
              <a:rPr lang="en-US" altLang="en-US" sz="1600" dirty="0" smtClean="0">
                <a:latin typeface="Helvetica" charset="0"/>
                <a:ea typeface="Helvetica" charset="0"/>
                <a:cs typeface="Helvetica" charset="0"/>
                <a:sym typeface="Helvetica" charset="0"/>
              </a:rPr>
              <a:t>Seasoned PLC models an actual PLC meeting.  While the model PLC goes</a:t>
            </a:r>
            <a:r>
              <a:rPr lang="en-US" altLang="en-US" sz="1600" baseline="0" dirty="0" smtClean="0">
                <a:latin typeface="Helvetica" charset="0"/>
                <a:ea typeface="Helvetica" charset="0"/>
                <a:cs typeface="Helvetica" charset="0"/>
                <a:sym typeface="Helvetica" charset="0"/>
              </a:rPr>
              <a:t> through the PLC meeting protocol, new PLCs meet for the first time, establish norms, and schedule PLC meetings for the next 4 months.</a:t>
            </a:r>
            <a:endParaRPr lang="en-US" altLang="en-US" sz="1600" dirty="0" smtClean="0">
              <a:latin typeface="Helvetica" charset="0"/>
              <a:ea typeface="Helvetica" charset="0"/>
              <a:cs typeface="Helvetica" charset="0"/>
              <a:sym typeface="Helvetica" charset="0"/>
            </a:endParaRPr>
          </a:p>
          <a:p>
            <a:pPr eaLnBrk="1" hangingPunct="1">
              <a:defRPr/>
            </a:pPr>
            <a:r>
              <a:rPr lang="en-US" altLang="en-US" sz="1600" dirty="0" smtClean="0">
                <a:latin typeface="Helvetica" charset="0"/>
                <a:ea typeface="Helvetica" charset="0"/>
                <a:cs typeface="Helvetica" charset="0"/>
                <a:sym typeface="Helvetica" charset="0"/>
              </a:rPr>
              <a:t>We’re going to use a modified fishbowl strategy to model our vision of a PLC meeting.  This is a strategy you might use with your own classes in order to have students model effective discussion practices to other students. </a:t>
            </a:r>
          </a:p>
          <a:p>
            <a:pPr eaLnBrk="1" hangingPunct="1">
              <a:defRPr/>
            </a:pPr>
            <a:r>
              <a:rPr lang="en-US" altLang="en-US" sz="1600" dirty="0" smtClean="0">
                <a:latin typeface="Helvetica" charset="0"/>
                <a:ea typeface="Helvetica" charset="0"/>
                <a:cs typeface="Helvetica" charset="0"/>
                <a:sym typeface="Helvetica" charset="0"/>
              </a:rPr>
              <a:t>Ideally we would have the PLC in the middle of the room with us in chairs around them.  We’ve modified that strategy for our application but want to ask you to participate with us as much as possible by arranging yourselves in a way that you can observe the model PLC and ask questions of them as appropriate.  </a:t>
            </a:r>
            <a:endParaRPr lang="en-US" altLang="en-US" sz="1600" dirty="0" smtClean="0">
              <a:latin typeface="Helvetica" charset="0"/>
              <a:ea typeface="Helvetica" charset="0"/>
              <a:cs typeface="Helvetica" charset="0"/>
              <a:sym typeface="Helvetica" charset="0"/>
            </a:endParaRPr>
          </a:p>
          <a:p>
            <a:pPr eaLnBrk="1" hangingPunct="1">
              <a:defRPr/>
            </a:pPr>
            <a:endParaRPr lang="en-US" altLang="en-US" sz="1600" dirty="0" smtClean="0">
              <a:latin typeface="Helvetica" charset="0"/>
              <a:ea typeface="Helvetica" charset="0"/>
              <a:cs typeface="Helvetica" charset="0"/>
              <a:sym typeface="Helvetica" charset="0"/>
            </a:endParaRPr>
          </a:p>
          <a:p>
            <a:pPr eaLnBrk="1" hangingPunct="1">
              <a:defRPr/>
            </a:pPr>
            <a:r>
              <a:rPr lang="en-US" altLang="en-US" sz="1600" dirty="0" smtClean="0">
                <a:latin typeface="Helvetica" charset="0"/>
                <a:ea typeface="Helvetica" charset="0"/>
                <a:cs typeface="Helvetica" charset="0"/>
                <a:sym typeface="Helvetica" charset="0"/>
              </a:rPr>
              <a:t>Photo</a:t>
            </a:r>
            <a:r>
              <a:rPr lang="en-US" altLang="en-US" sz="1600" baseline="0" dirty="0" smtClean="0">
                <a:latin typeface="Helvetica" charset="0"/>
                <a:ea typeface="Helvetica" charset="0"/>
                <a:cs typeface="Helvetica" charset="0"/>
                <a:sym typeface="Helvetica" charset="0"/>
              </a:rPr>
              <a:t> Credit</a:t>
            </a:r>
          </a:p>
          <a:p>
            <a:pPr eaLnBrk="1" hangingPunct="1">
              <a:defRPr/>
            </a:pPr>
            <a:r>
              <a:rPr lang="en-US" altLang="en-US" sz="1600" dirty="0" smtClean="0">
                <a:latin typeface="Helvetica" charset="0"/>
                <a:ea typeface="Helvetica" charset="0"/>
                <a:cs typeface="Helvetica" charset="0"/>
                <a:sym typeface="Helvetica" charset="0"/>
              </a:rPr>
              <a:t>Goldfish/</a:t>
            </a:r>
            <a:r>
              <a:rPr lang="en-US" altLang="en-US" sz="1600" dirty="0" err="1" smtClean="0">
                <a:latin typeface="Helvetica" charset="0"/>
                <a:ea typeface="Helvetica" charset="0"/>
                <a:cs typeface="Helvetica" charset="0"/>
                <a:sym typeface="Helvetica" charset="0"/>
              </a:rPr>
              <a:t>familyconsumerscience.com</a:t>
            </a:r>
            <a:r>
              <a:rPr lang="en-US" altLang="en-US" sz="1600" dirty="0" smtClean="0">
                <a:latin typeface="Helvetica" charset="0"/>
                <a:ea typeface="Helvetica" charset="0"/>
                <a:cs typeface="Helvetica" charset="0"/>
                <a:sym typeface="Helvetica" charset="0"/>
              </a:rPr>
              <a:t>/Photo</a:t>
            </a:r>
            <a:r>
              <a:rPr lang="en-US" altLang="en-US" sz="1600" baseline="0" dirty="0" smtClean="0">
                <a:latin typeface="Helvetica" charset="0"/>
                <a:ea typeface="Helvetica" charset="0"/>
                <a:cs typeface="Helvetica" charset="0"/>
                <a:sym typeface="Helvetica" charset="0"/>
              </a:rPr>
              <a:t> URL http://</a:t>
            </a:r>
            <a:r>
              <a:rPr lang="en-US" altLang="en-US" sz="1600" baseline="0" dirty="0" err="1" smtClean="0">
                <a:latin typeface="Helvetica" charset="0"/>
                <a:ea typeface="Helvetica" charset="0"/>
                <a:cs typeface="Helvetica" charset="0"/>
                <a:sym typeface="Helvetica" charset="0"/>
              </a:rPr>
              <a:t>familyconsumersciences.com</a:t>
            </a:r>
            <a:r>
              <a:rPr lang="en-US" altLang="en-US" sz="1600" baseline="0" dirty="0" smtClean="0">
                <a:latin typeface="Helvetica" charset="0"/>
                <a:ea typeface="Helvetica" charset="0"/>
                <a:cs typeface="Helvetica" charset="0"/>
                <a:sym typeface="Helvetica" charset="0"/>
              </a:rPr>
              <a:t>/</a:t>
            </a:r>
            <a:r>
              <a:rPr lang="en-US" altLang="en-US" sz="1600" baseline="0" dirty="0" err="1" smtClean="0">
                <a:latin typeface="Helvetica" charset="0"/>
                <a:ea typeface="Helvetica" charset="0"/>
                <a:cs typeface="Helvetica" charset="0"/>
                <a:sym typeface="Helvetica" charset="0"/>
              </a:rPr>
              <a:t>wp</a:t>
            </a:r>
            <a:r>
              <a:rPr lang="en-US" altLang="en-US" sz="1600" baseline="0" dirty="0" smtClean="0">
                <a:latin typeface="Helvetica" charset="0"/>
                <a:ea typeface="Helvetica" charset="0"/>
                <a:cs typeface="Helvetica" charset="0"/>
                <a:sym typeface="Helvetica" charset="0"/>
              </a:rPr>
              <a:t>-content/uploads/</a:t>
            </a:r>
            <a:r>
              <a:rPr lang="en-US" altLang="en-US" sz="1600" baseline="0" dirty="0" err="1" smtClean="0">
                <a:latin typeface="Helvetica" charset="0"/>
                <a:ea typeface="Helvetica" charset="0"/>
                <a:cs typeface="Helvetica" charset="0"/>
                <a:sym typeface="Helvetica" charset="0"/>
              </a:rPr>
              <a:t>Fishbowl.png</a:t>
            </a:r>
            <a:endParaRPr lang="en-US" altLang="en-US" sz="1600" baseline="0" dirty="0" smtClean="0">
              <a:latin typeface="Helvetica" charset="0"/>
              <a:ea typeface="Helvetica" charset="0"/>
              <a:cs typeface="Helvetica" charset="0"/>
              <a:sym typeface="Helvetica" charset="0"/>
            </a:endParaRPr>
          </a:p>
          <a:p>
            <a:pPr eaLnBrk="1" hangingPunct="1">
              <a:defRPr/>
            </a:pPr>
            <a:endParaRPr lang="en-US" altLang="en-US" sz="1600" dirty="0" smtClean="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4058726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1"/>
          <p:cNvSpPr>
            <a:spLocks noGrp="1" noRot="1" noChangeAspect="1" noChangeArrowheads="1"/>
          </p:cNvSpPr>
          <p:nvPr>
            <p:ph type="sldImg"/>
          </p:nvPr>
        </p:nvSpPr>
        <p:spPr>
          <a:solidFill>
            <a:srgbClr val="FFFFFF"/>
          </a:solidFill>
          <a:ln/>
        </p:spPr>
      </p:sp>
      <p:sp>
        <p:nvSpPr>
          <p:cNvPr id="205826" name="Rectangle 2"/>
          <p:cNvSpPr>
            <a:spLocks noGrp="1" noChangeArrowheads="1"/>
          </p:cNvSpPr>
          <p:nvPr>
            <p:ph type="body" idx="1"/>
          </p:nvPr>
        </p:nvSpPr>
        <p:spPr>
          <a:ln/>
        </p:spPr>
        <p:txBody>
          <a:bodyPr/>
          <a:lstStyle/>
          <a:p>
            <a:pPr eaLnBrk="1" hangingPunct="1">
              <a:defRPr/>
            </a:pPr>
            <a:r>
              <a:rPr lang="en-US" altLang="en-US" smtClean="0">
                <a:latin typeface="Helvetica" charset="0"/>
                <a:ea typeface="Helvetica" charset="0"/>
                <a:cs typeface="Helvetica" charset="0"/>
                <a:sym typeface="Helvetica" charset="0"/>
              </a:rPr>
              <a:t>What can you do in your classroom over the next, or before our next PLC meeting to incorporate strategies related to cognitive research, beliefs, and mindset.</a:t>
            </a:r>
          </a:p>
          <a:p>
            <a:pPr eaLnBrk="1" hangingPunct="1">
              <a:defRPr/>
            </a:pPr>
            <a:r>
              <a:rPr lang="en-US" altLang="en-US" smtClean="0">
                <a:latin typeface="Helvetica" charset="0"/>
                <a:ea typeface="Helvetica" charset="0"/>
                <a:cs typeface="Helvetica" charset="0"/>
                <a:sym typeface="Helvetica" charset="0"/>
              </a:rPr>
              <a:t>What evidence can you collect?What support will you need from your PLC to do this?</a:t>
            </a:r>
          </a:p>
        </p:txBody>
      </p:sp>
    </p:spTree>
    <p:extLst>
      <p:ext uri="{BB962C8B-B14F-4D97-AF65-F5344CB8AC3E}">
        <p14:creationId xmlns:p14="http://schemas.microsoft.com/office/powerpoint/2010/main" val="1093498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Part of the rationale for SEISMIC is the work we did with SPECK 8, our previous math science partnership.  In SPECK-8 we worked with groups of interested teachers (and some principals) from partnering schools. Our goals were to improve teacher content knowledge and pedagogical content knowledge in math and science and reduce the achievement gap.  This slide and the following slides show the impact we were able to have with SPECK 8, we’re hoping for much more dramatic impacts with SEISMIC.</a:t>
            </a:r>
          </a:p>
        </p:txBody>
      </p:sp>
    </p:spTree>
    <p:extLst>
      <p:ext uri="{BB962C8B-B14F-4D97-AF65-F5344CB8AC3E}">
        <p14:creationId xmlns:p14="http://schemas.microsoft.com/office/powerpoint/2010/main" val="10843695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Rectangle 1"/>
          <p:cNvSpPr>
            <a:spLocks noGrp="1" noRot="1" noChangeAspect="1" noChangeArrowheads="1"/>
          </p:cNvSpPr>
          <p:nvPr>
            <p:ph type="sldImg"/>
          </p:nvPr>
        </p:nvSpPr>
        <p:spPr>
          <a:solidFill>
            <a:srgbClr val="FFFFFF"/>
          </a:solidFill>
          <a:ln/>
        </p:spPr>
      </p:sp>
      <p:sp>
        <p:nvSpPr>
          <p:cNvPr id="207874" name="Rectangle 2"/>
          <p:cNvSpPr>
            <a:spLocks noGrp="1" noChangeArrowheads="1"/>
          </p:cNvSpPr>
          <p:nvPr>
            <p:ph type="body" idx="1"/>
          </p:nvPr>
        </p:nvSpPr>
        <p:spPr>
          <a:ln/>
        </p:spPr>
        <p:txBody>
          <a:bodyPr/>
          <a:lstStyle/>
          <a:p>
            <a:pPr marL="96838" eaLnBrk="1" hangingPunct="1">
              <a:spcBef>
                <a:spcPts val="588"/>
              </a:spcBef>
              <a:defRPr/>
            </a:pPr>
            <a:r>
              <a:rPr lang="en-US" altLang="en-US" sz="1600" dirty="0" smtClean="0">
                <a:solidFill>
                  <a:srgbClr val="000000"/>
                </a:solidFill>
                <a:latin typeface="Arial" charset="0"/>
                <a:ea typeface="Arial" charset="0"/>
                <a:cs typeface="Arial" charset="0"/>
                <a:sym typeface="Arial" charset="0"/>
              </a:rPr>
              <a:t>Evaluation</a:t>
            </a:r>
            <a:r>
              <a:rPr lang="en-US" altLang="en-US" sz="1600" baseline="0" dirty="0" smtClean="0">
                <a:solidFill>
                  <a:srgbClr val="000000"/>
                </a:solidFill>
                <a:latin typeface="Arial" charset="0"/>
                <a:ea typeface="Arial" charset="0"/>
                <a:cs typeface="Arial" charset="0"/>
                <a:sym typeface="Arial" charset="0"/>
              </a:rPr>
              <a:t> overview and activities.</a:t>
            </a:r>
            <a:endParaRPr lang="en-US" altLang="en-US" sz="1600" dirty="0" smtClean="0">
              <a:solidFill>
                <a:srgbClr val="000000"/>
              </a:solidFill>
              <a:latin typeface="Arial" charset="0"/>
              <a:ea typeface="Arial" charset="0"/>
              <a:cs typeface="Arial" charset="0"/>
              <a:sym typeface="Arial" charset="0"/>
            </a:endParaRPr>
          </a:p>
        </p:txBody>
      </p:sp>
    </p:spTree>
    <p:extLst>
      <p:ext uri="{BB962C8B-B14F-4D97-AF65-F5344CB8AC3E}">
        <p14:creationId xmlns:p14="http://schemas.microsoft.com/office/powerpoint/2010/main" val="2633981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1"/>
          <p:cNvSpPr>
            <a:spLocks noGrp="1" noRot="1" noChangeAspect="1" noChangeArrowheads="1"/>
          </p:cNvSpPr>
          <p:nvPr>
            <p:ph type="sldImg"/>
          </p:nvPr>
        </p:nvSpPr>
        <p:spPr>
          <a:solidFill>
            <a:srgbClr val="FFFFFF"/>
          </a:solidFill>
          <a:ln/>
        </p:spPr>
      </p:sp>
      <p:sp>
        <p:nvSpPr>
          <p:cNvPr id="209922" name="Rectangle 2"/>
          <p:cNvSpPr>
            <a:spLocks noGrp="1" noChangeArrowheads="1"/>
          </p:cNvSpPr>
          <p:nvPr>
            <p:ph type="body" idx="1"/>
          </p:nvPr>
        </p:nvSpPr>
        <p:spPr>
          <a:ln/>
        </p:spPr>
        <p:txBody>
          <a:bodyPr/>
          <a:lstStyle/>
          <a:p>
            <a:pPr marL="96838" eaLnBrk="1" hangingPunct="1">
              <a:lnSpc>
                <a:spcPct val="80000"/>
              </a:lnSpc>
              <a:spcBef>
                <a:spcPts val="463"/>
              </a:spcBef>
            </a:pPr>
            <a:r>
              <a:rPr lang="en-US" altLang="en-US" sz="1400" b="1" dirty="0">
                <a:solidFill>
                  <a:srgbClr val="000000"/>
                </a:solidFill>
                <a:latin typeface="Arial" charset="0"/>
                <a:ea typeface="Arial" charset="0"/>
                <a:cs typeface="Arial" charset="0"/>
                <a:sym typeface="Arial" charset="0"/>
              </a:rPr>
              <a:t>Your participation in all evaluation activities is voluntary, but very valuable.  Choose to opt out or in at any time.</a:t>
            </a:r>
          </a:p>
          <a:p>
            <a:pPr marL="96838" eaLnBrk="1" hangingPunct="1">
              <a:lnSpc>
                <a:spcPct val="80000"/>
              </a:lnSpc>
              <a:spcBef>
                <a:spcPts val="463"/>
              </a:spcBef>
            </a:pPr>
            <a:endParaRPr lang="en-US" altLang="en-US" sz="1400" b="1" dirty="0">
              <a:solidFill>
                <a:srgbClr val="000000"/>
              </a:solidFill>
              <a:latin typeface="Arial" charset="0"/>
              <a:ea typeface="Arial" charset="0"/>
              <a:cs typeface="Arial" charset="0"/>
              <a:sym typeface="Arial" charset="0"/>
            </a:endParaRPr>
          </a:p>
          <a:p>
            <a:pPr marL="96838" eaLnBrk="1" hangingPunct="1">
              <a:lnSpc>
                <a:spcPct val="80000"/>
              </a:lnSpc>
              <a:spcBef>
                <a:spcPts val="463"/>
              </a:spcBef>
            </a:pPr>
            <a:r>
              <a:rPr lang="en-US" altLang="en-US" sz="1400" dirty="0">
                <a:solidFill>
                  <a:srgbClr val="000000"/>
                </a:solidFill>
                <a:latin typeface="Arial" charset="0"/>
                <a:ea typeface="Arial" charset="0"/>
                <a:cs typeface="Arial" charset="0"/>
                <a:sym typeface="Arial" charset="0"/>
              </a:rPr>
              <a:t>improves the quality of our activities in order to maximize the impacts from collaborative work on improving students’ understanding of science.</a:t>
            </a:r>
          </a:p>
          <a:p>
            <a:pPr marL="96838" eaLnBrk="1" hangingPunct="1">
              <a:lnSpc>
                <a:spcPct val="80000"/>
              </a:lnSpc>
              <a:spcBef>
                <a:spcPts val="463"/>
              </a:spcBef>
            </a:pPr>
            <a:endParaRPr lang="en-US" altLang="en-US" sz="1400" dirty="0">
              <a:solidFill>
                <a:srgbClr val="000000"/>
              </a:solidFill>
              <a:latin typeface="Arial" charset="0"/>
              <a:ea typeface="Arial" charset="0"/>
              <a:cs typeface="Arial" charset="0"/>
              <a:sym typeface="Arial" charset="0"/>
            </a:endParaRPr>
          </a:p>
          <a:p>
            <a:pPr marL="96838" eaLnBrk="1" hangingPunct="1">
              <a:lnSpc>
                <a:spcPct val="80000"/>
              </a:lnSpc>
              <a:spcBef>
                <a:spcPts val="463"/>
              </a:spcBef>
            </a:pPr>
            <a:r>
              <a:rPr lang="en-US" altLang="en-US" sz="1400" dirty="0">
                <a:solidFill>
                  <a:srgbClr val="000000"/>
                </a:solidFill>
                <a:latin typeface="Arial" charset="0"/>
                <a:ea typeface="Arial" charset="0"/>
                <a:cs typeface="Arial" charset="0"/>
                <a:sym typeface="Arial" charset="0"/>
              </a:rPr>
              <a:t>We collect most of the evaluation data in an anonymous fashion without names or identifying information.  Oftentimes on surveys, we just ask for some background information on your role (teacher, administrator, etc.) and school to help us better meet the needs that may differ for these groups.  </a:t>
            </a:r>
          </a:p>
          <a:p>
            <a:pPr marL="96838" eaLnBrk="1" hangingPunct="1">
              <a:lnSpc>
                <a:spcPct val="80000"/>
              </a:lnSpc>
              <a:spcBef>
                <a:spcPts val="463"/>
              </a:spcBef>
            </a:pPr>
            <a:endParaRPr lang="en-US" altLang="en-US" sz="1400" dirty="0">
              <a:solidFill>
                <a:srgbClr val="000000"/>
              </a:solidFill>
              <a:latin typeface="Arial" charset="0"/>
              <a:ea typeface="Arial" charset="0"/>
              <a:cs typeface="Arial" charset="0"/>
              <a:sym typeface="Arial" charset="0"/>
            </a:endParaRPr>
          </a:p>
          <a:p>
            <a:pPr marL="96838" eaLnBrk="1" hangingPunct="1">
              <a:lnSpc>
                <a:spcPct val="80000"/>
              </a:lnSpc>
              <a:spcBef>
                <a:spcPts val="463"/>
              </a:spcBef>
            </a:pPr>
            <a:r>
              <a:rPr lang="en-US" altLang="en-US" sz="1400" dirty="0">
                <a:solidFill>
                  <a:srgbClr val="000000"/>
                </a:solidFill>
                <a:latin typeface="Arial" charset="0"/>
                <a:ea typeface="Arial" charset="0"/>
                <a:cs typeface="Arial" charset="0"/>
                <a:sym typeface="Arial" charset="0"/>
              </a:rPr>
              <a:t>If we do ask for your name, it is usually to link pre-data to post-data.  In these instances, only the project evaluator sees the raw data, and all data is reported in aggregate form without names or </a:t>
            </a:r>
            <a:r>
              <a:rPr lang="en-US" altLang="en-US" sz="1400" dirty="0" err="1">
                <a:solidFill>
                  <a:srgbClr val="000000"/>
                </a:solidFill>
                <a:latin typeface="Arial" charset="0"/>
                <a:ea typeface="Arial" charset="0"/>
                <a:cs typeface="Arial" charset="0"/>
                <a:sym typeface="Arial" charset="0"/>
              </a:rPr>
              <a:t>indentifying</a:t>
            </a:r>
            <a:r>
              <a:rPr lang="en-US" altLang="en-US" sz="1400" dirty="0">
                <a:solidFill>
                  <a:srgbClr val="000000"/>
                </a:solidFill>
                <a:latin typeface="Arial" charset="0"/>
                <a:ea typeface="Arial" charset="0"/>
                <a:cs typeface="Arial" charset="0"/>
                <a:sym typeface="Arial" charset="0"/>
              </a:rPr>
              <a:t> information.  </a:t>
            </a:r>
          </a:p>
        </p:txBody>
      </p:sp>
    </p:spTree>
    <p:extLst>
      <p:ext uri="{BB962C8B-B14F-4D97-AF65-F5344CB8AC3E}">
        <p14:creationId xmlns:p14="http://schemas.microsoft.com/office/powerpoint/2010/main" val="9684736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Gill Sans" charset="0"/>
              <a:buChar char="•"/>
              <a:defRPr/>
            </a:pPr>
            <a:r>
              <a:rPr lang="en-US" altLang="en-US" sz="1200" dirty="0" smtClean="0">
                <a:latin typeface="Calibri" charset="0"/>
                <a:ea typeface="Calibri" charset="0"/>
                <a:cs typeface="Calibri" charset="0"/>
                <a:sym typeface="Gill Sans" charset="0"/>
              </a:rPr>
              <a:t>Baseline Survey based on project goals        (pre-post)</a:t>
            </a:r>
          </a:p>
          <a:p>
            <a:pPr eaLnBrk="1" hangingPunct="1">
              <a:buFont typeface="Gill Sans" charset="0"/>
              <a:buChar char="•"/>
              <a:defRPr/>
            </a:pPr>
            <a:r>
              <a:rPr lang="en-US" altLang="en-US" sz="1200" dirty="0" smtClean="0">
                <a:latin typeface="Calibri" charset="0"/>
                <a:ea typeface="Calibri" charset="0"/>
                <a:cs typeface="Calibri" charset="0"/>
                <a:sym typeface="Gill Sans" charset="0"/>
              </a:rPr>
              <a:t>Surveys after PD activities</a:t>
            </a:r>
          </a:p>
          <a:p>
            <a:pPr eaLnBrk="1" hangingPunct="1">
              <a:buFont typeface="Gill Sans" charset="0"/>
              <a:buChar char="•"/>
              <a:defRPr/>
            </a:pPr>
            <a:r>
              <a:rPr lang="en-US" altLang="en-US" sz="1200" dirty="0" smtClean="0">
                <a:latin typeface="Calibri" charset="0"/>
                <a:ea typeface="Calibri" charset="0"/>
                <a:cs typeface="Calibri" charset="0"/>
                <a:sym typeface="Gill Sans" charset="0"/>
              </a:rPr>
              <a:t>Summer Academy Surveys/Assessments </a:t>
            </a:r>
          </a:p>
          <a:p>
            <a:pPr eaLnBrk="1" hangingPunct="1">
              <a:buFont typeface="Gill Sans" charset="0"/>
              <a:buChar char="•"/>
              <a:defRPr/>
            </a:pPr>
            <a:r>
              <a:rPr lang="en-US" altLang="en-US" sz="1200" dirty="0" smtClean="0">
                <a:latin typeface="Calibri" charset="0"/>
                <a:ea typeface="Calibri" charset="0"/>
                <a:cs typeface="Calibri" charset="0"/>
                <a:sym typeface="Gill Sans" charset="0"/>
              </a:rPr>
              <a:t>Observations of a sample of school year activities (PLC meetings and lessons)</a:t>
            </a:r>
          </a:p>
          <a:p>
            <a:pPr eaLnBrk="1" hangingPunct="1">
              <a:buFont typeface="Gill Sans" charset="0"/>
              <a:buChar char="•"/>
              <a:defRPr/>
            </a:pPr>
            <a:r>
              <a:rPr lang="en-US" altLang="en-US" sz="1200" dirty="0" smtClean="0">
                <a:latin typeface="Calibri" charset="0"/>
                <a:ea typeface="Calibri" charset="0"/>
                <a:cs typeface="Calibri" charset="0"/>
                <a:sym typeface="Gill Sans" charset="0"/>
              </a:rPr>
              <a:t>K-8 Students:  Analyses of science and math MSP</a:t>
            </a:r>
          </a:p>
          <a:p>
            <a:endParaRPr lang="en-US" dirty="0"/>
          </a:p>
        </p:txBody>
      </p:sp>
    </p:spTree>
    <p:extLst>
      <p:ext uri="{BB962C8B-B14F-4D97-AF65-F5344CB8AC3E}">
        <p14:creationId xmlns:p14="http://schemas.microsoft.com/office/powerpoint/2010/main" val="2077803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This</a:t>
            </a:r>
            <a:r>
              <a:rPr lang="en-US" baseline="0" dirty="0" smtClean="0"/>
              <a:t> slide indicates increases in teacher content knowledge pre and post summer academy in SPECK8.</a:t>
            </a:r>
            <a:endParaRPr lang="en-US" dirty="0" smtClean="0"/>
          </a:p>
          <a:p>
            <a:pPr eaLnBrk="1" hangingPunct="1">
              <a:defRPr/>
            </a:pPr>
            <a:endParaRPr lang="en-US" dirty="0" smtClean="0"/>
          </a:p>
        </p:txBody>
      </p:sp>
    </p:spTree>
    <p:extLst>
      <p:ext uri="{BB962C8B-B14F-4D97-AF65-F5344CB8AC3E}">
        <p14:creationId xmlns:p14="http://schemas.microsoft.com/office/powerpoint/2010/main" val="634090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This</a:t>
            </a:r>
            <a:r>
              <a:rPr lang="en-US" baseline="0" dirty="0" smtClean="0"/>
              <a:t> slide illustrates changes in SPECK8 teachers’ instructional practices over the course of the grant as reported by teachers.</a:t>
            </a:r>
            <a:endParaRPr lang="en-US" dirty="0" smtClean="0"/>
          </a:p>
        </p:txBody>
      </p:sp>
    </p:spTree>
    <p:extLst>
      <p:ext uri="{BB962C8B-B14F-4D97-AF65-F5344CB8AC3E}">
        <p14:creationId xmlns:p14="http://schemas.microsoft.com/office/powerpoint/2010/main" val="1348101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smtClean="0"/>
              <a:t>Thi</a:t>
            </a:r>
            <a:r>
              <a:rPr lang="en-US" baseline="0" dirty="0" smtClean="0"/>
              <a:t>s slide indicates changes in teachers’ collaborative practices over the course of SPECK PLC work. </a:t>
            </a:r>
            <a:endParaRPr lang="en-US" dirty="0" smtClean="0"/>
          </a:p>
        </p:txBody>
      </p:sp>
    </p:spTree>
    <p:extLst>
      <p:ext uri="{BB962C8B-B14F-4D97-AF65-F5344CB8AC3E}">
        <p14:creationId xmlns:p14="http://schemas.microsoft.com/office/powerpoint/2010/main" val="1589501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5288052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9348301"/>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6925849"/>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6415251"/>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44805918"/>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546719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034820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861487"/>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88171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3733546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45151080"/>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86590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057469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2255284"/>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491488165"/>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9482793"/>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63374983"/>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9542814"/>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7735753"/>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6592673"/>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9558224"/>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698957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9777933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9516045"/>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8317774"/>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2913"/>
            <a:ext cx="2616200" cy="9310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2913"/>
            <a:ext cx="7696200" cy="9310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7995073"/>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28380996"/>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261187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9926562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7477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7477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725329"/>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477135"/>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198723"/>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4602542"/>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9065843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8958370"/>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35314262"/>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2690284"/>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7477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7477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2677490"/>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E8AB091-9645-C844-BCEA-90DD8400FA53}" type="slidenum">
              <a:rPr lang="en-US" altLang="en-US"/>
              <a:pPr/>
              <a:t>‹#›</a:t>
            </a:fld>
            <a:endParaRPr lang="en-US" altLang="en-US"/>
          </a:p>
        </p:txBody>
      </p:sp>
    </p:spTree>
    <p:extLst>
      <p:ext uri="{BB962C8B-B14F-4D97-AF65-F5344CB8AC3E}">
        <p14:creationId xmlns:p14="http://schemas.microsoft.com/office/powerpoint/2010/main" val="365357865"/>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0163CF0-5230-994D-9EE0-FCDB71B5E4C1}" type="slidenum">
              <a:rPr lang="en-US" altLang="en-US"/>
              <a:pPr/>
              <a:t>‹#›</a:t>
            </a:fld>
            <a:endParaRPr lang="en-US" altLang="en-US"/>
          </a:p>
        </p:txBody>
      </p:sp>
    </p:spTree>
    <p:extLst>
      <p:ext uri="{BB962C8B-B14F-4D97-AF65-F5344CB8AC3E}">
        <p14:creationId xmlns:p14="http://schemas.microsoft.com/office/powerpoint/2010/main" val="91389028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5FBF9EA3-078D-F545-9D55-EA1EA18F8C5A}" type="slidenum">
              <a:rPr lang="en-US" altLang="en-US"/>
              <a:pPr/>
              <a:t>‹#›</a:t>
            </a:fld>
            <a:endParaRPr lang="en-US" altLang="en-US"/>
          </a:p>
        </p:txBody>
      </p:sp>
    </p:spTree>
    <p:extLst>
      <p:ext uri="{BB962C8B-B14F-4D97-AF65-F5344CB8AC3E}">
        <p14:creationId xmlns:p14="http://schemas.microsoft.com/office/powerpoint/2010/main" val="95092623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DD0F3C92-3F38-ED4D-801D-D5CD8FB16D07}" type="slidenum">
              <a:rPr lang="en-US" altLang="en-US"/>
              <a:pPr/>
              <a:t>‹#›</a:t>
            </a:fld>
            <a:endParaRPr lang="en-US" altLang="en-US"/>
          </a:p>
        </p:txBody>
      </p:sp>
    </p:spTree>
    <p:extLst>
      <p:ext uri="{BB962C8B-B14F-4D97-AF65-F5344CB8AC3E}">
        <p14:creationId xmlns:p14="http://schemas.microsoft.com/office/powerpoint/2010/main" val="643846636"/>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69F523C4-2021-5C45-8E00-CAE9B4A30A7B}" type="slidenum">
              <a:rPr lang="en-US" altLang="en-US"/>
              <a:pPr/>
              <a:t>‹#›</a:t>
            </a:fld>
            <a:endParaRPr lang="en-US" altLang="en-US"/>
          </a:p>
        </p:txBody>
      </p:sp>
    </p:spTree>
    <p:extLst>
      <p:ext uri="{BB962C8B-B14F-4D97-AF65-F5344CB8AC3E}">
        <p14:creationId xmlns:p14="http://schemas.microsoft.com/office/powerpoint/2010/main" val="2107797666"/>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32886DD2-2058-8B48-93C7-AA8A67446605}" type="slidenum">
              <a:rPr lang="en-US" altLang="en-US"/>
              <a:pPr/>
              <a:t>‹#›</a:t>
            </a:fld>
            <a:endParaRPr lang="en-US" altLang="en-US"/>
          </a:p>
        </p:txBody>
      </p:sp>
    </p:spTree>
    <p:extLst>
      <p:ext uri="{BB962C8B-B14F-4D97-AF65-F5344CB8AC3E}">
        <p14:creationId xmlns:p14="http://schemas.microsoft.com/office/powerpoint/2010/main" val="865131550"/>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C38CA86D-50BC-914C-B93F-8229CAF941EA}" type="slidenum">
              <a:rPr lang="en-US" altLang="en-US"/>
              <a:pPr/>
              <a:t>‹#›</a:t>
            </a:fld>
            <a:endParaRPr lang="en-US" altLang="en-US"/>
          </a:p>
        </p:txBody>
      </p:sp>
    </p:spTree>
    <p:extLst>
      <p:ext uri="{BB962C8B-B14F-4D97-AF65-F5344CB8AC3E}">
        <p14:creationId xmlns:p14="http://schemas.microsoft.com/office/powerpoint/2010/main" val="180167066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444355433"/>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539B0D4F-385F-074C-8AD4-840F66A50787}" type="slidenum">
              <a:rPr lang="en-US" altLang="en-US"/>
              <a:pPr/>
              <a:t>‹#›</a:t>
            </a:fld>
            <a:endParaRPr lang="en-US" altLang="en-US"/>
          </a:p>
        </p:txBody>
      </p:sp>
    </p:spTree>
    <p:extLst>
      <p:ext uri="{BB962C8B-B14F-4D97-AF65-F5344CB8AC3E}">
        <p14:creationId xmlns:p14="http://schemas.microsoft.com/office/powerpoint/2010/main" val="1159359920"/>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F7DEA6F-6D93-6A4A-9835-288F2FCD80C3}" type="slidenum">
              <a:rPr lang="en-US" altLang="en-US"/>
              <a:pPr/>
              <a:t>‹#›</a:t>
            </a:fld>
            <a:endParaRPr lang="en-US" altLang="en-US"/>
          </a:p>
        </p:txBody>
      </p:sp>
    </p:spTree>
    <p:extLst>
      <p:ext uri="{BB962C8B-B14F-4D97-AF65-F5344CB8AC3E}">
        <p14:creationId xmlns:p14="http://schemas.microsoft.com/office/powerpoint/2010/main" val="1243046209"/>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8263982-15BE-AF4C-8371-384D3748859F}" type="slidenum">
              <a:rPr lang="en-US" altLang="en-US"/>
              <a:pPr/>
              <a:t>‹#›</a:t>
            </a:fld>
            <a:endParaRPr lang="en-US" altLang="en-US"/>
          </a:p>
        </p:txBody>
      </p:sp>
    </p:spTree>
    <p:extLst>
      <p:ext uri="{BB962C8B-B14F-4D97-AF65-F5344CB8AC3E}">
        <p14:creationId xmlns:p14="http://schemas.microsoft.com/office/powerpoint/2010/main" val="1156716647"/>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AD48A8B-E82F-2B42-A7A3-0B2D79926A56}" type="slidenum">
              <a:rPr lang="en-US" altLang="en-US"/>
              <a:pPr/>
              <a:t>‹#›</a:t>
            </a:fld>
            <a:endParaRPr lang="en-US" altLang="en-US"/>
          </a:p>
        </p:txBody>
      </p:sp>
    </p:spTree>
    <p:extLst>
      <p:ext uri="{BB962C8B-B14F-4D97-AF65-F5344CB8AC3E}">
        <p14:creationId xmlns:p14="http://schemas.microsoft.com/office/powerpoint/2010/main" val="1914713485"/>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54709210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9431893"/>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99016152"/>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648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648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10810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2333439"/>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126833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1121812"/>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7407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86515561"/>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18469419"/>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467341"/>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803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803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4256847"/>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14F87CA1-DF6E-1743-A5B6-2CFDF5B6128B}" type="slidenum">
              <a:rPr lang="en-US" altLang="en-US"/>
              <a:pPr/>
              <a:t>‹#›</a:t>
            </a:fld>
            <a:endParaRPr lang="en-US" altLang="en-US"/>
          </a:p>
        </p:txBody>
      </p:sp>
    </p:spTree>
    <p:extLst>
      <p:ext uri="{BB962C8B-B14F-4D97-AF65-F5344CB8AC3E}">
        <p14:creationId xmlns:p14="http://schemas.microsoft.com/office/powerpoint/2010/main" val="1993487468"/>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0C5E421C-0F05-A24E-B9C9-FAED2200E8AB}" type="slidenum">
              <a:rPr lang="en-US" altLang="en-US"/>
              <a:pPr/>
              <a:t>‹#›</a:t>
            </a:fld>
            <a:endParaRPr lang="en-US" altLang="en-US"/>
          </a:p>
        </p:txBody>
      </p:sp>
    </p:spTree>
    <p:extLst>
      <p:ext uri="{BB962C8B-B14F-4D97-AF65-F5344CB8AC3E}">
        <p14:creationId xmlns:p14="http://schemas.microsoft.com/office/powerpoint/2010/main" val="1651497829"/>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89218B72-8F23-7944-A046-13A69B86E66F}" type="slidenum">
              <a:rPr lang="en-US" altLang="en-US"/>
              <a:pPr/>
              <a:t>‹#›</a:t>
            </a:fld>
            <a:endParaRPr lang="en-US" altLang="en-US"/>
          </a:p>
        </p:txBody>
      </p:sp>
    </p:spTree>
    <p:extLst>
      <p:ext uri="{BB962C8B-B14F-4D97-AF65-F5344CB8AC3E}">
        <p14:creationId xmlns:p14="http://schemas.microsoft.com/office/powerpoint/2010/main" val="497874528"/>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A35E1C56-61E9-944D-A022-E9EB5DD0F8F7}" type="slidenum">
              <a:rPr lang="en-US" altLang="en-US"/>
              <a:pPr/>
              <a:t>‹#›</a:t>
            </a:fld>
            <a:endParaRPr lang="en-US" altLang="en-US"/>
          </a:p>
        </p:txBody>
      </p:sp>
    </p:spTree>
    <p:extLst>
      <p:ext uri="{BB962C8B-B14F-4D97-AF65-F5344CB8AC3E}">
        <p14:creationId xmlns:p14="http://schemas.microsoft.com/office/powerpoint/2010/main" val="1180903384"/>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8ACA7D3B-E6E3-454E-A6EA-5B1BC8D45BBD}" type="slidenum">
              <a:rPr lang="en-US" altLang="en-US"/>
              <a:pPr/>
              <a:t>‹#›</a:t>
            </a:fld>
            <a:endParaRPr lang="en-US" altLang="en-US"/>
          </a:p>
        </p:txBody>
      </p:sp>
    </p:spTree>
    <p:extLst>
      <p:ext uri="{BB962C8B-B14F-4D97-AF65-F5344CB8AC3E}">
        <p14:creationId xmlns:p14="http://schemas.microsoft.com/office/powerpoint/2010/main" val="39930931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1341907"/>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90120B7D-DF06-2F44-AF6D-41519E2634A1}" type="slidenum">
              <a:rPr lang="en-US" altLang="en-US"/>
              <a:pPr/>
              <a:t>‹#›</a:t>
            </a:fld>
            <a:endParaRPr lang="en-US" altLang="en-US"/>
          </a:p>
        </p:txBody>
      </p:sp>
    </p:spTree>
    <p:extLst>
      <p:ext uri="{BB962C8B-B14F-4D97-AF65-F5344CB8AC3E}">
        <p14:creationId xmlns:p14="http://schemas.microsoft.com/office/powerpoint/2010/main" val="305243523"/>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447AD247-7438-5C44-A83F-96540F884E0F}" type="slidenum">
              <a:rPr lang="en-US" altLang="en-US"/>
              <a:pPr/>
              <a:t>‹#›</a:t>
            </a:fld>
            <a:endParaRPr lang="en-US" altLang="en-US"/>
          </a:p>
        </p:txBody>
      </p:sp>
    </p:spTree>
    <p:extLst>
      <p:ext uri="{BB962C8B-B14F-4D97-AF65-F5344CB8AC3E}">
        <p14:creationId xmlns:p14="http://schemas.microsoft.com/office/powerpoint/2010/main" val="2036942025"/>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8439DB1-BEED-184A-A84F-09BA56E4FC2D}" type="slidenum">
              <a:rPr lang="en-US" altLang="en-US"/>
              <a:pPr/>
              <a:t>‹#›</a:t>
            </a:fld>
            <a:endParaRPr lang="en-US" altLang="en-US"/>
          </a:p>
        </p:txBody>
      </p:sp>
    </p:spTree>
    <p:extLst>
      <p:ext uri="{BB962C8B-B14F-4D97-AF65-F5344CB8AC3E}">
        <p14:creationId xmlns:p14="http://schemas.microsoft.com/office/powerpoint/2010/main" val="1847797348"/>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CD999FCF-E50C-4843-8BDC-23DBBAB3D5F6}" type="slidenum">
              <a:rPr lang="en-US" altLang="en-US"/>
              <a:pPr/>
              <a:t>‹#›</a:t>
            </a:fld>
            <a:endParaRPr lang="en-US" altLang="en-US"/>
          </a:p>
        </p:txBody>
      </p:sp>
    </p:spTree>
    <p:extLst>
      <p:ext uri="{BB962C8B-B14F-4D97-AF65-F5344CB8AC3E}">
        <p14:creationId xmlns:p14="http://schemas.microsoft.com/office/powerpoint/2010/main" val="116900856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091A1003-351C-3C4B-AC85-3C531D825A62}" type="slidenum">
              <a:rPr lang="en-US" altLang="en-US"/>
              <a:pPr/>
              <a:t>‹#›</a:t>
            </a:fld>
            <a:endParaRPr lang="en-US" altLang="en-US"/>
          </a:p>
        </p:txBody>
      </p:sp>
    </p:spTree>
    <p:extLst>
      <p:ext uri="{BB962C8B-B14F-4D97-AF65-F5344CB8AC3E}">
        <p14:creationId xmlns:p14="http://schemas.microsoft.com/office/powerpoint/2010/main" val="199132780"/>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8588"/>
            <a:ext cx="2927350" cy="9625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8588"/>
            <a:ext cx="8629650" cy="9625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E853987-0A08-C845-A3BF-995FE3003124}" type="slidenum">
              <a:rPr lang="en-US" altLang="en-US"/>
              <a:pPr/>
              <a:t>‹#›</a:t>
            </a:fld>
            <a:endParaRPr lang="en-US" altLang="en-US"/>
          </a:p>
        </p:txBody>
      </p:sp>
    </p:spTree>
    <p:extLst>
      <p:ext uri="{BB962C8B-B14F-4D97-AF65-F5344CB8AC3E}">
        <p14:creationId xmlns:p14="http://schemas.microsoft.com/office/powerpoint/2010/main" val="1045111434"/>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19122425"/>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0724104"/>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55102315"/>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23301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0014099"/>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0900863"/>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2740445"/>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4097794"/>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85385833"/>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50086902"/>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4532602"/>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552278"/>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77142727"/>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0364080"/>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96315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5223895"/>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193800"/>
            <a:ext cx="5156200" cy="728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193800"/>
            <a:ext cx="5156200" cy="7289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377556"/>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8539286"/>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4987853"/>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12947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42300800"/>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13529466"/>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5936347"/>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0745288"/>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36469425"/>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886324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0609233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736019316"/>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837292"/>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1007940"/>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6061604"/>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494596"/>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33046761"/>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87811022"/>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1864242"/>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5376480"/>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1155327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93187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7688288"/>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9551869"/>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629221448"/>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8704263"/>
            <a:ext cx="5778500" cy="40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8704263"/>
            <a:ext cx="5778500" cy="40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8377286"/>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8777857"/>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301845"/>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937880"/>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12295217"/>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9354356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9687953"/>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7912100"/>
            <a:ext cx="2927350" cy="1198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7912100"/>
            <a:ext cx="8629650" cy="1198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4116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5825642"/>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03551F9-A24D-EC43-A5DE-6F1EE77B77B9}" type="slidenum">
              <a:rPr lang="en-US" altLang="en-US"/>
              <a:pPr/>
              <a:t>‹#›</a:t>
            </a:fld>
            <a:endParaRPr lang="en-US" altLang="en-US"/>
          </a:p>
        </p:txBody>
      </p:sp>
    </p:spTree>
    <p:extLst>
      <p:ext uri="{BB962C8B-B14F-4D97-AF65-F5344CB8AC3E}">
        <p14:creationId xmlns:p14="http://schemas.microsoft.com/office/powerpoint/2010/main" val="2015028873"/>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0C02B49-4C93-5C4F-B7C7-5C73DABA8280}" type="slidenum">
              <a:rPr lang="en-US" altLang="en-US"/>
              <a:pPr/>
              <a:t>‹#›</a:t>
            </a:fld>
            <a:endParaRPr lang="en-US" altLang="en-US"/>
          </a:p>
        </p:txBody>
      </p:sp>
    </p:spTree>
    <p:extLst>
      <p:ext uri="{BB962C8B-B14F-4D97-AF65-F5344CB8AC3E}">
        <p14:creationId xmlns:p14="http://schemas.microsoft.com/office/powerpoint/2010/main" val="773155321"/>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291A022D-54A9-C148-979F-0843C0785C97}" type="slidenum">
              <a:rPr lang="en-US" altLang="en-US"/>
              <a:pPr/>
              <a:t>‹#›</a:t>
            </a:fld>
            <a:endParaRPr lang="en-US" altLang="en-US"/>
          </a:p>
        </p:txBody>
      </p:sp>
    </p:spTree>
    <p:extLst>
      <p:ext uri="{BB962C8B-B14F-4D97-AF65-F5344CB8AC3E}">
        <p14:creationId xmlns:p14="http://schemas.microsoft.com/office/powerpoint/2010/main" val="2145415697"/>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A9B3EEAD-1A22-D648-82A5-F07C1284139D}" type="slidenum">
              <a:rPr lang="en-US" altLang="en-US"/>
              <a:pPr/>
              <a:t>‹#›</a:t>
            </a:fld>
            <a:endParaRPr lang="en-US" altLang="en-US"/>
          </a:p>
        </p:txBody>
      </p:sp>
    </p:spTree>
    <p:extLst>
      <p:ext uri="{BB962C8B-B14F-4D97-AF65-F5344CB8AC3E}">
        <p14:creationId xmlns:p14="http://schemas.microsoft.com/office/powerpoint/2010/main" val="1751186349"/>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0EA81D7D-A049-9143-8AEC-18AAC2B826CA}" type="slidenum">
              <a:rPr lang="en-US" altLang="en-US"/>
              <a:pPr/>
              <a:t>‹#›</a:t>
            </a:fld>
            <a:endParaRPr lang="en-US" altLang="en-US"/>
          </a:p>
        </p:txBody>
      </p:sp>
    </p:spTree>
    <p:extLst>
      <p:ext uri="{BB962C8B-B14F-4D97-AF65-F5344CB8AC3E}">
        <p14:creationId xmlns:p14="http://schemas.microsoft.com/office/powerpoint/2010/main" val="92558550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8F210E0B-A30F-3B4A-BF59-E7B7109BB1BB}" type="slidenum">
              <a:rPr lang="en-US" altLang="en-US"/>
              <a:pPr/>
              <a:t>‹#›</a:t>
            </a:fld>
            <a:endParaRPr lang="en-US" altLang="en-US"/>
          </a:p>
        </p:txBody>
      </p:sp>
    </p:spTree>
    <p:extLst>
      <p:ext uri="{BB962C8B-B14F-4D97-AF65-F5344CB8AC3E}">
        <p14:creationId xmlns:p14="http://schemas.microsoft.com/office/powerpoint/2010/main" val="2091577735"/>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29C045F6-771C-2E4C-B3E6-6D178F819FBD}" type="slidenum">
              <a:rPr lang="en-US" altLang="en-US"/>
              <a:pPr/>
              <a:t>‹#›</a:t>
            </a:fld>
            <a:endParaRPr lang="en-US" altLang="en-US"/>
          </a:p>
        </p:txBody>
      </p:sp>
    </p:spTree>
    <p:extLst>
      <p:ext uri="{BB962C8B-B14F-4D97-AF65-F5344CB8AC3E}">
        <p14:creationId xmlns:p14="http://schemas.microsoft.com/office/powerpoint/2010/main" val="987174402"/>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71C0FE8-7FAC-D745-A002-FF8720111792}" type="slidenum">
              <a:rPr lang="en-US" altLang="en-US"/>
              <a:pPr/>
              <a:t>‹#›</a:t>
            </a:fld>
            <a:endParaRPr lang="en-US" altLang="en-US"/>
          </a:p>
        </p:txBody>
      </p:sp>
    </p:spTree>
    <p:extLst>
      <p:ext uri="{BB962C8B-B14F-4D97-AF65-F5344CB8AC3E}">
        <p14:creationId xmlns:p14="http://schemas.microsoft.com/office/powerpoint/2010/main" val="2129001339"/>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522F0F25-9B4E-8E45-BC3C-E8932BF0B567}" type="slidenum">
              <a:rPr lang="en-US" altLang="en-US"/>
              <a:pPr/>
              <a:t>‹#›</a:t>
            </a:fld>
            <a:endParaRPr lang="en-US" altLang="en-US"/>
          </a:p>
        </p:txBody>
      </p:sp>
    </p:spTree>
    <p:extLst>
      <p:ext uri="{BB962C8B-B14F-4D97-AF65-F5344CB8AC3E}">
        <p14:creationId xmlns:p14="http://schemas.microsoft.com/office/powerpoint/2010/main" val="752978259"/>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507C878-4E55-864A-BFEE-6ECA0339E606}" type="slidenum">
              <a:rPr lang="en-US" altLang="en-US"/>
              <a:pPr/>
              <a:t>‹#›</a:t>
            </a:fld>
            <a:endParaRPr lang="en-US" altLang="en-US"/>
          </a:p>
        </p:txBody>
      </p:sp>
    </p:spTree>
    <p:extLst>
      <p:ext uri="{BB962C8B-B14F-4D97-AF65-F5344CB8AC3E}">
        <p14:creationId xmlns:p14="http://schemas.microsoft.com/office/powerpoint/2010/main" val="1844672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6220599"/>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830C103-DB4B-9B4B-908E-6E85D500666F}" type="slidenum">
              <a:rPr lang="en-US" altLang="en-US"/>
              <a:pPr/>
              <a:t>‹#›</a:t>
            </a:fld>
            <a:endParaRPr lang="en-US" altLang="en-US"/>
          </a:p>
        </p:txBody>
      </p:sp>
    </p:spTree>
    <p:extLst>
      <p:ext uri="{BB962C8B-B14F-4D97-AF65-F5344CB8AC3E}">
        <p14:creationId xmlns:p14="http://schemas.microsoft.com/office/powerpoint/2010/main" val="152203367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142222694"/>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3476103"/>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87326408"/>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1473066"/>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6355165"/>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7154718"/>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1082"/>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41943068"/>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5548623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82987603"/>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0674690"/>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9273595"/>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277588469"/>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7895777"/>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793439614"/>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3628275"/>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6923609"/>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911657"/>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2343611"/>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3842576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9039695"/>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05405884"/>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172902"/>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4678866"/>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2869056"/>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0820936"/>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712432380"/>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9678635"/>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2384607"/>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887913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91940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01963063"/>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09135790"/>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12357102"/>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3872491"/>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1167005"/>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91249255"/>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0997272"/>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20231041"/>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766526"/>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0391467"/>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463233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0413003"/>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8696107"/>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11026997"/>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2335469"/>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6483281"/>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81099772"/>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72823182"/>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122818"/>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117512521"/>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3942363"/>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131901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6021034"/>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5060723"/>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74959"/>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45009665"/>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69457466"/>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9386163"/>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553352"/>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80959215"/>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4454619"/>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963422090"/>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134682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30742085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4280304"/>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4172110"/>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306620"/>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39233286"/>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26130439"/>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4113574"/>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4278313"/>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83792574"/>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0383497"/>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083366450"/>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071722"/>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3565884"/>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8792028"/>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9932465"/>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430345"/>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42097450"/>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31402108"/>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6621774"/>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8588"/>
            <a:ext cx="2927350" cy="9625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8588"/>
            <a:ext cx="8629650" cy="9625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8489174"/>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479551405"/>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731522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53338490"/>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52767573"/>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53651252"/>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949913"/>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937281"/>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98320092"/>
      </p:ext>
    </p:extLst>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2237123"/>
      </p:ext>
    </p:extLst>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8286904"/>
      </p:ext>
    </p:extLst>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90385075"/>
      </p:ext>
    </p:extLst>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2392518"/>
      </p:ext>
    </p:extLst>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29367156"/>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56B52C0-56C9-9344-B0F9-AA4DB8947862}" type="slidenum">
              <a:rPr lang="en-US" altLang="en-US"/>
              <a:pPr/>
              <a:t>‹#›</a:t>
            </a:fld>
            <a:endParaRPr lang="en-US" altLang="en-US"/>
          </a:p>
        </p:txBody>
      </p:sp>
    </p:spTree>
    <p:extLst>
      <p:ext uri="{BB962C8B-B14F-4D97-AF65-F5344CB8AC3E}">
        <p14:creationId xmlns:p14="http://schemas.microsoft.com/office/powerpoint/2010/main" val="122522626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63625466"/>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8DC6A5E-A286-2046-B61B-D4F42FD29024}" type="slidenum">
              <a:rPr lang="en-US" altLang="en-US"/>
              <a:pPr/>
              <a:t>‹#›</a:t>
            </a:fld>
            <a:endParaRPr lang="en-US" altLang="en-US"/>
          </a:p>
        </p:txBody>
      </p:sp>
    </p:spTree>
    <p:extLst>
      <p:ext uri="{BB962C8B-B14F-4D97-AF65-F5344CB8AC3E}">
        <p14:creationId xmlns:p14="http://schemas.microsoft.com/office/powerpoint/2010/main" val="157077544"/>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9AC87844-1863-D849-AE53-307B7FD24799}" type="slidenum">
              <a:rPr lang="en-US" altLang="en-US"/>
              <a:pPr/>
              <a:t>‹#›</a:t>
            </a:fld>
            <a:endParaRPr lang="en-US" altLang="en-US"/>
          </a:p>
        </p:txBody>
      </p:sp>
    </p:spTree>
    <p:extLst>
      <p:ext uri="{BB962C8B-B14F-4D97-AF65-F5344CB8AC3E}">
        <p14:creationId xmlns:p14="http://schemas.microsoft.com/office/powerpoint/2010/main" val="744879845"/>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3035300"/>
            <a:ext cx="5670550" cy="6718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470650" y="3035300"/>
            <a:ext cx="5670550" cy="6718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3941C359-920F-E44D-84A9-AF5A6822DC3B}" type="slidenum">
              <a:rPr lang="en-US" altLang="en-US"/>
              <a:pPr/>
              <a:t>‹#›</a:t>
            </a:fld>
            <a:endParaRPr lang="en-US" altLang="en-US"/>
          </a:p>
        </p:txBody>
      </p:sp>
    </p:spTree>
    <p:extLst>
      <p:ext uri="{BB962C8B-B14F-4D97-AF65-F5344CB8AC3E}">
        <p14:creationId xmlns:p14="http://schemas.microsoft.com/office/powerpoint/2010/main" val="1513376552"/>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D98BCC19-0A27-024F-A2DC-2DA59D86D1F9}" type="slidenum">
              <a:rPr lang="en-US" altLang="en-US"/>
              <a:pPr/>
              <a:t>‹#›</a:t>
            </a:fld>
            <a:endParaRPr lang="en-US" altLang="en-US"/>
          </a:p>
        </p:txBody>
      </p:sp>
    </p:spTree>
    <p:extLst>
      <p:ext uri="{BB962C8B-B14F-4D97-AF65-F5344CB8AC3E}">
        <p14:creationId xmlns:p14="http://schemas.microsoft.com/office/powerpoint/2010/main" val="523394396"/>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18547617-9DE7-9C40-846A-F0E54FBE1266}" type="slidenum">
              <a:rPr lang="en-US" altLang="en-US"/>
              <a:pPr/>
              <a:t>‹#›</a:t>
            </a:fld>
            <a:endParaRPr lang="en-US" altLang="en-US"/>
          </a:p>
        </p:txBody>
      </p:sp>
    </p:spTree>
    <p:extLst>
      <p:ext uri="{BB962C8B-B14F-4D97-AF65-F5344CB8AC3E}">
        <p14:creationId xmlns:p14="http://schemas.microsoft.com/office/powerpoint/2010/main" val="596595460"/>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70E6CBB9-0C96-8B40-BBE6-9CE373553AB3}" type="slidenum">
              <a:rPr lang="en-US" altLang="en-US"/>
              <a:pPr/>
              <a:t>‹#›</a:t>
            </a:fld>
            <a:endParaRPr lang="en-US" altLang="en-US"/>
          </a:p>
        </p:txBody>
      </p:sp>
    </p:spTree>
    <p:extLst>
      <p:ext uri="{BB962C8B-B14F-4D97-AF65-F5344CB8AC3E}">
        <p14:creationId xmlns:p14="http://schemas.microsoft.com/office/powerpoint/2010/main" val="378748377"/>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0241DFC-1515-C84E-A06D-37D8CDB6BFEE}" type="slidenum">
              <a:rPr lang="en-US" altLang="en-US"/>
              <a:pPr/>
              <a:t>‹#›</a:t>
            </a:fld>
            <a:endParaRPr lang="en-US" altLang="en-US"/>
          </a:p>
        </p:txBody>
      </p:sp>
    </p:spTree>
    <p:extLst>
      <p:ext uri="{BB962C8B-B14F-4D97-AF65-F5344CB8AC3E}">
        <p14:creationId xmlns:p14="http://schemas.microsoft.com/office/powerpoint/2010/main" val="482442531"/>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BED6C8D9-C5A0-8D46-AC37-97729EE51B01}" type="slidenum">
              <a:rPr lang="en-US" altLang="en-US"/>
              <a:pPr/>
              <a:t>‹#›</a:t>
            </a:fld>
            <a:endParaRPr lang="en-US" altLang="en-US"/>
          </a:p>
        </p:txBody>
      </p:sp>
    </p:spTree>
    <p:extLst>
      <p:ext uri="{BB962C8B-B14F-4D97-AF65-F5344CB8AC3E}">
        <p14:creationId xmlns:p14="http://schemas.microsoft.com/office/powerpoint/2010/main" val="1660851092"/>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EC861084-7470-C249-8A42-22BB795A102B}" type="slidenum">
              <a:rPr lang="en-US" altLang="en-US"/>
              <a:pPr/>
              <a:t>‹#›</a:t>
            </a:fld>
            <a:endParaRPr lang="en-US" altLang="en-US"/>
          </a:p>
        </p:txBody>
      </p:sp>
    </p:spTree>
    <p:extLst>
      <p:ext uri="{BB962C8B-B14F-4D97-AF65-F5344CB8AC3E}">
        <p14:creationId xmlns:p14="http://schemas.microsoft.com/office/powerpoint/2010/main" val="93185953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7825" y="0"/>
            <a:ext cx="2873375"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467725"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8F088C7-005B-6F49-8744-16F8002C5DD3}" type="slidenum">
              <a:rPr lang="en-US" altLang="en-US"/>
              <a:pPr/>
              <a:t>‹#›</a:t>
            </a:fld>
            <a:endParaRPr lang="en-US" altLang="en-US"/>
          </a:p>
        </p:txBody>
      </p:sp>
    </p:spTree>
    <p:extLst>
      <p:ext uri="{BB962C8B-B14F-4D97-AF65-F5344CB8AC3E}">
        <p14:creationId xmlns:p14="http://schemas.microsoft.com/office/powerpoint/2010/main" val="16501759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2231347"/>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18A1713-36C0-0C42-ABA2-EBF60E233720}" type="slidenum">
              <a:rPr lang="en-US" altLang="en-US"/>
              <a:pPr/>
              <a:t>‹#›</a:t>
            </a:fld>
            <a:endParaRPr lang="en-US" altLang="en-US"/>
          </a:p>
        </p:txBody>
      </p:sp>
    </p:spTree>
    <p:extLst>
      <p:ext uri="{BB962C8B-B14F-4D97-AF65-F5344CB8AC3E}">
        <p14:creationId xmlns:p14="http://schemas.microsoft.com/office/powerpoint/2010/main" val="1049330888"/>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8E33945-19E7-5949-A22E-FC094B84B6AA}" type="slidenum">
              <a:rPr lang="en-US" altLang="en-US"/>
              <a:pPr/>
              <a:t>‹#›</a:t>
            </a:fld>
            <a:endParaRPr lang="en-US" altLang="en-US"/>
          </a:p>
        </p:txBody>
      </p:sp>
    </p:spTree>
    <p:extLst>
      <p:ext uri="{BB962C8B-B14F-4D97-AF65-F5344CB8AC3E}">
        <p14:creationId xmlns:p14="http://schemas.microsoft.com/office/powerpoint/2010/main" val="968525452"/>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3A31EA03-BF21-9A47-B001-9A2663AB4476}" type="slidenum">
              <a:rPr lang="en-US" altLang="en-US"/>
              <a:pPr/>
              <a:t>‹#›</a:t>
            </a:fld>
            <a:endParaRPr lang="en-US" altLang="en-US"/>
          </a:p>
        </p:txBody>
      </p:sp>
    </p:spTree>
    <p:extLst>
      <p:ext uri="{BB962C8B-B14F-4D97-AF65-F5344CB8AC3E}">
        <p14:creationId xmlns:p14="http://schemas.microsoft.com/office/powerpoint/2010/main" val="81227504"/>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3035300"/>
            <a:ext cx="5670550" cy="6718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470650" y="3035300"/>
            <a:ext cx="5670550" cy="6718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2CE3554B-9D54-2643-8743-BE31DF3D8E20}" type="slidenum">
              <a:rPr lang="en-US" altLang="en-US"/>
              <a:pPr/>
              <a:t>‹#›</a:t>
            </a:fld>
            <a:endParaRPr lang="en-US" altLang="en-US"/>
          </a:p>
        </p:txBody>
      </p:sp>
    </p:spTree>
    <p:extLst>
      <p:ext uri="{BB962C8B-B14F-4D97-AF65-F5344CB8AC3E}">
        <p14:creationId xmlns:p14="http://schemas.microsoft.com/office/powerpoint/2010/main" val="1538543883"/>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17D384B1-72E1-9D4B-8AB1-440FA027610A}" type="slidenum">
              <a:rPr lang="en-US" altLang="en-US"/>
              <a:pPr/>
              <a:t>‹#›</a:t>
            </a:fld>
            <a:endParaRPr lang="en-US" altLang="en-US"/>
          </a:p>
        </p:txBody>
      </p:sp>
    </p:spTree>
    <p:extLst>
      <p:ext uri="{BB962C8B-B14F-4D97-AF65-F5344CB8AC3E}">
        <p14:creationId xmlns:p14="http://schemas.microsoft.com/office/powerpoint/2010/main" val="456448054"/>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65E6757F-6D52-9840-B5AA-4E9A66CE9277}" type="slidenum">
              <a:rPr lang="en-US" altLang="en-US"/>
              <a:pPr/>
              <a:t>‹#›</a:t>
            </a:fld>
            <a:endParaRPr lang="en-US" altLang="en-US"/>
          </a:p>
        </p:txBody>
      </p:sp>
    </p:spTree>
    <p:extLst>
      <p:ext uri="{BB962C8B-B14F-4D97-AF65-F5344CB8AC3E}">
        <p14:creationId xmlns:p14="http://schemas.microsoft.com/office/powerpoint/2010/main" val="710856494"/>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38FB65EF-0063-1B42-93D7-AB62BFD74B45}" type="slidenum">
              <a:rPr lang="en-US" altLang="en-US"/>
              <a:pPr/>
              <a:t>‹#›</a:t>
            </a:fld>
            <a:endParaRPr lang="en-US" altLang="en-US"/>
          </a:p>
        </p:txBody>
      </p:sp>
    </p:spTree>
    <p:extLst>
      <p:ext uri="{BB962C8B-B14F-4D97-AF65-F5344CB8AC3E}">
        <p14:creationId xmlns:p14="http://schemas.microsoft.com/office/powerpoint/2010/main" val="913566397"/>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92B42981-69E0-054F-BC29-CA8CED357EC4}" type="slidenum">
              <a:rPr lang="en-US" altLang="en-US"/>
              <a:pPr/>
              <a:t>‹#›</a:t>
            </a:fld>
            <a:endParaRPr lang="en-US" altLang="en-US"/>
          </a:p>
        </p:txBody>
      </p:sp>
    </p:spTree>
    <p:extLst>
      <p:ext uri="{BB962C8B-B14F-4D97-AF65-F5344CB8AC3E}">
        <p14:creationId xmlns:p14="http://schemas.microsoft.com/office/powerpoint/2010/main" val="1949841976"/>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BA989977-70B1-6840-8EDB-450B76398F73}" type="slidenum">
              <a:rPr lang="en-US" altLang="en-US"/>
              <a:pPr/>
              <a:t>‹#›</a:t>
            </a:fld>
            <a:endParaRPr lang="en-US" altLang="en-US"/>
          </a:p>
        </p:txBody>
      </p:sp>
    </p:spTree>
    <p:extLst>
      <p:ext uri="{BB962C8B-B14F-4D97-AF65-F5344CB8AC3E}">
        <p14:creationId xmlns:p14="http://schemas.microsoft.com/office/powerpoint/2010/main" val="393637412"/>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5A8F96B-AB50-544F-A723-70950E24CEC3}" type="slidenum">
              <a:rPr lang="en-US" altLang="en-US"/>
              <a:pPr/>
              <a:t>‹#›</a:t>
            </a:fld>
            <a:endParaRPr lang="en-US" altLang="en-US"/>
          </a:p>
        </p:txBody>
      </p:sp>
    </p:spTree>
    <p:extLst>
      <p:ext uri="{BB962C8B-B14F-4D97-AF65-F5344CB8AC3E}">
        <p14:creationId xmlns:p14="http://schemas.microsoft.com/office/powerpoint/2010/main" val="1614350724"/>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5577651"/>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7825" y="0"/>
            <a:ext cx="2873375"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467725"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284F17C-C704-3E4A-92EF-6E5BA9CA5BA7}" type="slidenum">
              <a:rPr lang="en-US" altLang="en-US"/>
              <a:pPr/>
              <a:t>‹#›</a:t>
            </a:fld>
            <a:endParaRPr lang="en-US" altLang="en-US"/>
          </a:p>
        </p:txBody>
      </p:sp>
    </p:spTree>
    <p:extLst>
      <p:ext uri="{BB962C8B-B14F-4D97-AF65-F5344CB8AC3E}">
        <p14:creationId xmlns:p14="http://schemas.microsoft.com/office/powerpoint/2010/main" val="1084222070"/>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21585695"/>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6806146"/>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45287108"/>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4496095"/>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4233688"/>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8619886"/>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576363"/>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30363584"/>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0071932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48790979"/>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9070728"/>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5746648"/>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47836532"/>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7801791"/>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16154225"/>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7609342"/>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843130"/>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8206712"/>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576709"/>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4218043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3600679"/>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70166477"/>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7549181"/>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0224073"/>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932481952"/>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1490036"/>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72745601"/>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8191887"/>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2077422"/>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6915070"/>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80321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90645482"/>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60565351"/>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4377845"/>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5249228"/>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188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594624"/>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652102459"/>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76977772"/>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13845886"/>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7664571"/>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0970956"/>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6940409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183760"/>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2075367"/>
      </p:ext>
    </p:extLst>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967476573"/>
      </p:ext>
    </p:extLst>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5565905"/>
      </p:ext>
    </p:extLst>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620825"/>
      </p:ext>
    </p:extLst>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1470286"/>
      </p:ext>
    </p:extLst>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637984351"/>
      </p:ext>
    </p:extLst>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0116364"/>
      </p:ext>
    </p:extLst>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67500213"/>
      </p:ext>
    </p:extLst>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7997252"/>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889747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0392364"/>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2738571"/>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1381632"/>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39579729"/>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52455224"/>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8334319"/>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470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4706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3822467"/>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8314599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828732"/>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33618941"/>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73907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7675295"/>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9417750"/>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9023884"/>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135141"/>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70257203"/>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57571595"/>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537079"/>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4706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4706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4003029"/>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60321434"/>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342831"/>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6902930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7185342"/>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82734"/>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0367332"/>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0110606"/>
      </p:ext>
    </p:extLst>
  </p:cSld>
  <p:clrMapOvr>
    <a:masterClrMapping/>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7688752"/>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348109"/>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76761324"/>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50667245"/>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0634769"/>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9573659"/>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63032000"/>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236460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32604461"/>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609934"/>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4632508"/>
      </p:ext>
    </p:extLst>
  </p:cSld>
  <p:clrMapOvr>
    <a:masterClrMapping/>
  </p:clrMapOv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425751"/>
      </p:ext>
    </p:extLst>
  </p:cSld>
  <p:clrMapOvr>
    <a:masterClrMapping/>
  </p:clrMapOvr>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7259213"/>
      </p:ext>
    </p:extLst>
  </p:cSld>
  <p:clrMapOvr>
    <a:masterClrMapping/>
  </p:clrMapOvr>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3639213"/>
      </p:ext>
    </p:extLst>
  </p:cSld>
  <p:clrMapOvr>
    <a:masterClrMapping/>
  </p:clrMapOvr>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95825996"/>
      </p:ext>
    </p:extLst>
  </p:cSld>
  <p:clrMapOvr>
    <a:masterClrMapping/>
  </p:clrMapOvr>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07453701"/>
      </p:ext>
    </p:extLst>
  </p:cSld>
  <p:clrMapOvr>
    <a:masterClrMapping/>
  </p:clrMapOvr>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9769048"/>
      </p:ext>
    </p:extLst>
  </p:cSld>
  <p:clrMapOvr>
    <a:masterClrMapping/>
  </p:clrMapOvr>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7801674"/>
      </p:ext>
    </p:extLst>
  </p:cSld>
  <p:clrMapOvr>
    <a:masterClrMapping/>
  </p:clrMapOvr>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4102794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72710753"/>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7011072"/>
      </p:ext>
    </p:extLst>
  </p:cSld>
  <p:clrMapOvr>
    <a:masterClrMapping/>
  </p:clrMapOvr>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36283809"/>
      </p:ext>
    </p:extLst>
  </p:cSld>
  <p:clrMapOvr>
    <a:masterClrMapping/>
  </p:clrMapOvr>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4182427"/>
      </p:ext>
    </p:extLst>
  </p:cSld>
  <p:clrMapOvr>
    <a:masterClrMapping/>
  </p:clrMapOvr>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0926084"/>
      </p:ext>
    </p:extLst>
  </p:cSld>
  <p:clrMapOvr>
    <a:masterClrMapping/>
  </p:clrMapOvr>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8830015"/>
      </p:ext>
    </p:extLst>
  </p:cSld>
  <p:clrMapOvr>
    <a:masterClrMapping/>
  </p:clrMapOvr>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21016"/>
      </p:ext>
    </p:extLst>
  </p:cSld>
  <p:clrMapOvr>
    <a:masterClrMapping/>
  </p:clrMapOvr>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10762554"/>
      </p:ext>
    </p:extLst>
  </p:cSld>
  <p:clrMapOvr>
    <a:masterClrMapping/>
  </p:clrMapOvr>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4412418"/>
      </p:ext>
    </p:extLst>
  </p:cSld>
  <p:clrMapOvr>
    <a:masterClrMapping/>
  </p:clrMapOvr>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1645261"/>
      </p:ext>
    </p:extLst>
  </p:cSld>
  <p:clrMapOvr>
    <a:masterClrMapping/>
  </p:clrMapOvr>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4000"/>
            <a:ext cx="2803525" cy="85312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4000"/>
            <a:ext cx="8261350" cy="85312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631350"/>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2805950"/>
      </p:ext>
    </p:extLst>
  </p:cSld>
  <p:clrMapOvr>
    <a:masterClrMapping/>
  </p:clrMapOv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074475257"/>
      </p:ext>
    </p:extLst>
  </p:cSld>
  <p:clrMapOvr>
    <a:masterClrMapping/>
  </p:clrMapOvr>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8635354"/>
      </p:ext>
    </p:extLst>
  </p:cSld>
  <p:clrMapOvr>
    <a:masterClrMapping/>
  </p:clrMapOvr>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54365751"/>
      </p:ext>
    </p:extLst>
  </p:cSld>
  <p:clrMapOvr>
    <a:masterClrMapping/>
  </p:clrMapOvr>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2491793"/>
      </p:ext>
    </p:extLst>
  </p:cSld>
  <p:clrMapOvr>
    <a:masterClrMapping/>
  </p:clrMapOvr>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3467656"/>
      </p:ext>
    </p:extLst>
  </p:cSld>
  <p:clrMapOvr>
    <a:masterClrMapping/>
  </p:clrMapOvr>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614456213"/>
      </p:ext>
    </p:extLst>
  </p:cSld>
  <p:clrMapOvr>
    <a:masterClrMapping/>
  </p:clrMapOvr>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692046"/>
      </p:ext>
    </p:extLst>
  </p:cSld>
  <p:clrMapOvr>
    <a:masterClrMapping/>
  </p:clrMapOvr>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70041684"/>
      </p:ext>
    </p:extLst>
  </p:cSld>
  <p:clrMapOvr>
    <a:masterClrMapping/>
  </p:clrMapOvr>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33821767"/>
      </p:ext>
    </p:extLst>
  </p:cSld>
  <p:clrMapOvr>
    <a:masterClrMapping/>
  </p:clrMapOvr>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533069"/>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0886105"/>
      </p:ext>
    </p:extLst>
  </p:cSld>
  <p:clrMapOvr>
    <a:masterClrMapping/>
  </p:clrMapOvr>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2967818"/>
      </p:ext>
    </p:extLst>
  </p:cSld>
  <p:clrMapOvr>
    <a:masterClrMapping/>
  </p:clrMapOvr>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633827290"/>
      </p:ext>
    </p:extLst>
  </p:cSld>
  <p:clrMapOvr>
    <a:masterClrMapping/>
  </p:clrMapOvr>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9352488"/>
      </p:ext>
    </p:extLst>
  </p:cSld>
  <p:clrMapOvr>
    <a:masterClrMapping/>
  </p:clrMapOvr>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06916741"/>
      </p:ext>
    </p:extLst>
  </p:cSld>
  <p:clrMapOvr>
    <a:masterClrMapping/>
  </p:clrMapOvr>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1506205"/>
      </p:ext>
    </p:extLst>
  </p:cSld>
  <p:clrMapOvr>
    <a:masterClrMapping/>
  </p:clrMapOvr>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809826"/>
      </p:ext>
    </p:extLst>
  </p:cSld>
  <p:clrMapOvr>
    <a:masterClrMapping/>
  </p:clrMapOvr>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7342503"/>
      </p:ext>
    </p:extLst>
  </p:cSld>
  <p:clrMapOvr>
    <a:masterClrMapping/>
  </p:clrMapOvr>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4262"/>
      </p:ext>
    </p:extLst>
  </p:cSld>
  <p:clrMapOvr>
    <a:masterClrMapping/>
  </p:clrMapOvr>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58368041"/>
      </p:ext>
    </p:extLst>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6919872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2C1CE2F-6558-A14B-873A-0A6D73E8A883}" type="slidenum">
              <a:rPr lang="en-US" altLang="en-US"/>
              <a:pPr/>
              <a:t>‹#›</a:t>
            </a:fld>
            <a:endParaRPr lang="en-US" altLang="en-US"/>
          </a:p>
        </p:txBody>
      </p:sp>
    </p:spTree>
    <p:extLst>
      <p:ext uri="{BB962C8B-B14F-4D97-AF65-F5344CB8AC3E}">
        <p14:creationId xmlns:p14="http://schemas.microsoft.com/office/powerpoint/2010/main" val="1720460119"/>
      </p:ext>
    </p:extLst>
  </p:cSld>
  <p:clrMapOvr>
    <a:masterClrMapping/>
  </p:clrMapOvr>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5609435"/>
      </p:ext>
    </p:extLst>
  </p:cSld>
  <p:clrMapOvr>
    <a:masterClrMapping/>
  </p:clrMapOvr>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701243"/>
      </p:ext>
    </p:extLst>
  </p:cSld>
  <p:clrMapOvr>
    <a:masterClrMapping/>
  </p:clrMapOvr>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092995727"/>
      </p:ext>
    </p:extLst>
  </p:cSld>
  <p:clrMapOvr>
    <a:masterClrMapping/>
  </p:clrMapOvr>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7045829"/>
      </p:ext>
    </p:extLst>
  </p:cSld>
  <p:clrMapOvr>
    <a:masterClrMapping/>
  </p:clrMapOvr>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122442907"/>
      </p:ext>
    </p:extLst>
  </p:cSld>
  <p:clrMapOvr>
    <a:masterClrMapping/>
  </p:clrMapOvr>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1582701"/>
      </p:ext>
    </p:extLst>
  </p:cSld>
  <p:clrMapOvr>
    <a:masterClrMapping/>
  </p:clrMapOvr>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2331764"/>
      </p:ext>
    </p:extLst>
  </p:cSld>
  <p:clrMapOvr>
    <a:masterClrMapping/>
  </p:clrMapOvr>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5939613"/>
      </p:ext>
    </p:extLst>
  </p:cSld>
  <p:clrMapOvr>
    <a:masterClrMapping/>
  </p:clrMapOvr>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057017"/>
      </p:ext>
    </p:extLst>
  </p:cSld>
  <p:clrMapOvr>
    <a:masterClrMapping/>
  </p:clrMapOvr>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36040028"/>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5AC14D8-B6CD-1D41-95F4-193C24DFC09E}" type="slidenum">
              <a:rPr lang="en-US" altLang="en-US"/>
              <a:pPr/>
              <a:t>‹#›</a:t>
            </a:fld>
            <a:endParaRPr lang="en-US" altLang="en-US"/>
          </a:p>
        </p:txBody>
      </p:sp>
    </p:spTree>
    <p:extLst>
      <p:ext uri="{BB962C8B-B14F-4D97-AF65-F5344CB8AC3E}">
        <p14:creationId xmlns:p14="http://schemas.microsoft.com/office/powerpoint/2010/main" val="2053396825"/>
      </p:ext>
    </p:extLst>
  </p:cSld>
  <p:clrMapOvr>
    <a:masterClrMapping/>
  </p:clrMapOvr>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23830009"/>
      </p:ext>
    </p:extLst>
  </p:cSld>
  <p:clrMapOvr>
    <a:masterClrMapping/>
  </p:clrMapOvr>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0378343"/>
      </p:ext>
    </p:extLst>
  </p:cSld>
  <p:clrMapOvr>
    <a:masterClrMapping/>
  </p:clrMapOvr>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1369104"/>
      </p:ext>
    </p:extLst>
  </p:cSld>
  <p:clrMapOvr>
    <a:masterClrMapping/>
  </p:clrMapOvr>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34869657"/>
      </p:ext>
    </p:extLst>
  </p:cSld>
  <p:clrMapOvr>
    <a:masterClrMapping/>
  </p:clrMapOvr>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4268146"/>
      </p:ext>
    </p:extLst>
  </p:cSld>
  <p:clrMapOvr>
    <a:masterClrMapping/>
  </p:clrMapOvr>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99495738"/>
      </p:ext>
    </p:extLst>
  </p:cSld>
  <p:clrMapOvr>
    <a:masterClrMapping/>
  </p:clrMapOvr>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4271021"/>
      </p:ext>
    </p:extLst>
  </p:cSld>
  <p:clrMapOvr>
    <a:masterClrMapping/>
  </p:clrMapOvr>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465018"/>
      </p:ext>
    </p:extLst>
  </p:cSld>
  <p:clrMapOvr>
    <a:masterClrMapping/>
  </p:clrMapOvr>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8765754"/>
      </p:ext>
    </p:extLst>
  </p:cSld>
  <p:clrMapOvr>
    <a:masterClrMapping/>
  </p:clrMapOvr>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2065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40410948-00CE-F34F-8282-AD4AC9CB3E8A}" type="slidenum">
              <a:rPr lang="en-US" altLang="en-US"/>
              <a:pPr/>
              <a:t>‹#›</a:t>
            </a:fld>
            <a:endParaRPr lang="en-US" altLang="en-US"/>
          </a:p>
        </p:txBody>
      </p:sp>
    </p:spTree>
    <p:extLst>
      <p:ext uri="{BB962C8B-B14F-4D97-AF65-F5344CB8AC3E}">
        <p14:creationId xmlns:p14="http://schemas.microsoft.com/office/powerpoint/2010/main" val="1378230485"/>
      </p:ext>
    </p:extLst>
  </p:cSld>
  <p:clrMapOvr>
    <a:masterClrMapping/>
  </p:clrMapOvr>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15873293"/>
      </p:ext>
    </p:extLst>
  </p:cSld>
  <p:clrMapOvr>
    <a:masterClrMapping/>
  </p:clrMapOvr>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92327934"/>
      </p:ext>
    </p:extLst>
  </p:cSld>
  <p:clrMapOvr>
    <a:masterClrMapping/>
  </p:clrMapOvr>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4073425"/>
      </p:ext>
    </p:extLst>
  </p:cSld>
  <p:clrMapOvr>
    <a:masterClrMapping/>
  </p:clrMapOvr>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7068361"/>
      </p:ext>
    </p:extLst>
  </p:cSld>
  <p:clrMapOvr>
    <a:masterClrMapping/>
  </p:clrMapOvr>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39061119"/>
      </p:ext>
    </p:extLst>
  </p:cSld>
  <p:clrMapOvr>
    <a:masterClrMapping/>
  </p:clrMapOvr>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2600831"/>
      </p:ext>
    </p:extLst>
  </p:cSld>
  <p:clrMapOvr>
    <a:masterClrMapping/>
  </p:clrMapOvr>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25121410"/>
      </p:ext>
    </p:extLst>
  </p:cSld>
  <p:clrMapOvr>
    <a:masterClrMapping/>
  </p:clrMapOvr>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727278"/>
      </p:ext>
    </p:extLst>
  </p:cSld>
  <p:clrMapOvr>
    <a:masterClrMapping/>
  </p:clrMapOvr>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8233978"/>
      </p:ext>
    </p:extLst>
  </p:cSld>
  <p:clrMapOvr>
    <a:masterClrMapping/>
  </p:clrMapOvr>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83664539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5D0838AB-84D6-6B4D-97FC-491402AC1A87}" type="slidenum">
              <a:rPr lang="en-US" altLang="en-US"/>
              <a:pPr/>
              <a:t>‹#›</a:t>
            </a:fld>
            <a:endParaRPr lang="en-US" altLang="en-US"/>
          </a:p>
        </p:txBody>
      </p:sp>
    </p:spTree>
    <p:extLst>
      <p:ext uri="{BB962C8B-B14F-4D97-AF65-F5344CB8AC3E}">
        <p14:creationId xmlns:p14="http://schemas.microsoft.com/office/powerpoint/2010/main" val="1161144853"/>
      </p:ext>
    </p:extLst>
  </p:cSld>
  <p:clrMapOvr>
    <a:masterClrMapping/>
  </p:clrMapOvr>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666435"/>
      </p:ext>
    </p:extLst>
  </p:cSld>
  <p:clrMapOvr>
    <a:masterClrMapping/>
  </p:clrMapOvr>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95467460"/>
      </p:ext>
    </p:extLst>
  </p:cSld>
  <p:clrMapOvr>
    <a:masterClrMapping/>
  </p:clrMapOvr>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115593246"/>
      </p:ext>
    </p:extLst>
  </p:cSld>
  <p:clrMapOvr>
    <a:masterClrMapping/>
  </p:clrMapOvr>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8942143"/>
      </p:ext>
    </p:extLst>
  </p:cSld>
  <p:clrMapOvr>
    <a:masterClrMapping/>
  </p:clrMapOvr>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7964487"/>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7964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865222"/>
      </p:ext>
    </p:extLst>
  </p:cSld>
  <p:clrMapOvr>
    <a:masterClrMapping/>
  </p:clrMapOvr>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595854106"/>
      </p:ext>
    </p:extLst>
  </p:cSld>
  <p:clrMapOvr>
    <a:masterClrMapping/>
  </p:clrMapOvr>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3713581"/>
      </p:ext>
    </p:extLst>
  </p:cSld>
  <p:clrMapOvr>
    <a:masterClrMapping/>
  </p:clrMapOvr>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42016237"/>
      </p:ext>
    </p:extLst>
  </p:cSld>
  <p:clrMapOvr>
    <a:masterClrMapping/>
  </p:clrMapOvr>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0655887"/>
      </p:ext>
    </p:extLst>
  </p:cSld>
  <p:clrMapOvr>
    <a:masterClrMapping/>
  </p:clrMapOvr>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584684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807230A3-5E4C-E04F-9CB7-04C7BE9A8F63}" type="slidenum">
              <a:rPr lang="en-US" altLang="en-US"/>
              <a:pPr/>
              <a:t>‹#›</a:t>
            </a:fld>
            <a:endParaRPr lang="en-US" altLang="en-US"/>
          </a:p>
        </p:txBody>
      </p:sp>
    </p:spTree>
    <p:extLst>
      <p:ext uri="{BB962C8B-B14F-4D97-AF65-F5344CB8AC3E}">
        <p14:creationId xmlns:p14="http://schemas.microsoft.com/office/powerpoint/2010/main" val="1177644082"/>
      </p:ext>
    </p:extLst>
  </p:cSld>
  <p:clrMapOvr>
    <a:masterClrMapping/>
  </p:clrMapOvr>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49381965"/>
      </p:ext>
    </p:extLst>
  </p:cSld>
  <p:clrMapOvr>
    <a:masterClrMapping/>
  </p:clrMapOvr>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2471522"/>
      </p:ext>
    </p:extLst>
  </p:cSld>
  <p:clrMapOvr>
    <a:masterClrMapping/>
  </p:clrMapOvr>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81827295"/>
      </p:ext>
    </p:extLst>
  </p:cSld>
  <p:clrMapOvr>
    <a:masterClrMapping/>
  </p:clrMapOvr>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71280852"/>
      </p:ext>
    </p:extLst>
  </p:cSld>
  <p:clrMapOvr>
    <a:masterClrMapping/>
  </p:clrMapOvr>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7361694"/>
      </p:ext>
    </p:extLst>
  </p:cSld>
  <p:clrMapOvr>
    <a:masterClrMapping/>
  </p:clrMapOvr>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2798601"/>
      </p:ext>
    </p:extLst>
  </p:cSld>
  <p:clrMapOvr>
    <a:masterClrMapping/>
  </p:clrMapOvr>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42166951"/>
      </p:ext>
    </p:extLst>
  </p:cSld>
  <p:clrMapOvr>
    <a:masterClrMapping/>
  </p:clrMapOvr>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624924"/>
      </p:ext>
    </p:extLst>
  </p:cSld>
  <p:clrMapOvr>
    <a:masterClrMapping/>
  </p:clrMapOvr>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12174041"/>
      </p:ext>
    </p:extLst>
  </p:cSld>
  <p:clrMapOvr>
    <a:masterClrMapping/>
  </p:clrMapOvr>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5115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7021895"/>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4E5D4CA3-51C4-0846-BE14-361760AFA95D}" type="slidenum">
              <a:rPr lang="en-US" altLang="en-US"/>
              <a:pPr/>
              <a:t>‹#›</a:t>
            </a:fld>
            <a:endParaRPr lang="en-US" altLang="en-US"/>
          </a:p>
        </p:txBody>
      </p:sp>
    </p:spTree>
    <p:extLst>
      <p:ext uri="{BB962C8B-B14F-4D97-AF65-F5344CB8AC3E}">
        <p14:creationId xmlns:p14="http://schemas.microsoft.com/office/powerpoint/2010/main" val="1454795422"/>
      </p:ext>
    </p:extLst>
  </p:cSld>
  <p:clrMapOvr>
    <a:masterClrMapping/>
  </p:clrMapOvr>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0821524"/>
      </p:ext>
    </p:extLst>
  </p:cSld>
  <p:clrMapOvr>
    <a:masterClrMapping/>
  </p:clrMapOvr>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291673"/>
      </p:ext>
    </p:extLst>
  </p:cSld>
  <p:clrMapOvr>
    <a:masterClrMapping/>
  </p:clrMapOvr>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9252610"/>
      </p:ext>
    </p:extLst>
  </p:cSld>
  <p:clrMapOvr>
    <a:masterClrMapping/>
  </p:clrMapOvr>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52558509"/>
      </p:ext>
    </p:extLst>
  </p:cSld>
  <p:clrMapOvr>
    <a:masterClrMapping/>
  </p:clrMapOvr>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32946557"/>
      </p:ext>
    </p:extLst>
  </p:cSld>
  <p:clrMapOvr>
    <a:masterClrMapping/>
  </p:clrMapOvr>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9562885"/>
      </p:ext>
    </p:extLst>
  </p:cSld>
  <p:clrMapOvr>
    <a:masterClrMapping/>
  </p:clrMapOvr>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70851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1AEC2881-9C5B-F846-990B-52917A26D791}" type="slidenum">
              <a:rPr lang="en-US" altLang="en-US"/>
              <a:pPr/>
              <a:t>‹#›</a:t>
            </a:fld>
            <a:endParaRPr lang="en-US" altLang="en-US"/>
          </a:p>
        </p:txBody>
      </p:sp>
    </p:spTree>
    <p:extLst>
      <p:ext uri="{BB962C8B-B14F-4D97-AF65-F5344CB8AC3E}">
        <p14:creationId xmlns:p14="http://schemas.microsoft.com/office/powerpoint/2010/main" val="1645336459"/>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04F2C9C-8121-DB4F-BD67-017891CC1021}" type="slidenum">
              <a:rPr lang="en-US" altLang="en-US"/>
              <a:pPr/>
              <a:t>‹#›</a:t>
            </a:fld>
            <a:endParaRPr lang="en-US" altLang="en-US"/>
          </a:p>
        </p:txBody>
      </p:sp>
    </p:spTree>
    <p:extLst>
      <p:ext uri="{BB962C8B-B14F-4D97-AF65-F5344CB8AC3E}">
        <p14:creationId xmlns:p14="http://schemas.microsoft.com/office/powerpoint/2010/main" val="2294399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37AD382-E66E-2646-80F8-D32CB5EF65F0}" type="slidenum">
              <a:rPr lang="en-US" altLang="en-US"/>
              <a:pPr/>
              <a:t>‹#›</a:t>
            </a:fld>
            <a:endParaRPr lang="en-US" altLang="en-US"/>
          </a:p>
        </p:txBody>
      </p:sp>
    </p:spTree>
    <p:extLst>
      <p:ext uri="{BB962C8B-B14F-4D97-AF65-F5344CB8AC3E}">
        <p14:creationId xmlns:p14="http://schemas.microsoft.com/office/powerpoint/2010/main" val="1220134345"/>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39839C9-BA05-A84B-8495-57E865583764}" type="slidenum">
              <a:rPr lang="en-US" altLang="en-US"/>
              <a:pPr/>
              <a:t>‹#›</a:t>
            </a:fld>
            <a:endParaRPr lang="en-US" altLang="en-US"/>
          </a:p>
        </p:txBody>
      </p:sp>
    </p:spTree>
    <p:extLst>
      <p:ext uri="{BB962C8B-B14F-4D97-AF65-F5344CB8AC3E}">
        <p14:creationId xmlns:p14="http://schemas.microsoft.com/office/powerpoint/2010/main" val="47659121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CF859124-56F1-8944-BC6C-48671ED595C7}" type="slidenum">
              <a:rPr lang="en-US" altLang="en-US"/>
              <a:pPr/>
              <a:t>‹#›</a:t>
            </a:fld>
            <a:endParaRPr lang="en-US" altLang="en-US"/>
          </a:p>
        </p:txBody>
      </p:sp>
    </p:spTree>
    <p:extLst>
      <p:ext uri="{BB962C8B-B14F-4D97-AF65-F5344CB8AC3E}">
        <p14:creationId xmlns:p14="http://schemas.microsoft.com/office/powerpoint/2010/main" val="210198042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F2437FE1-ECED-B743-8320-3A471A04F98F}" type="slidenum">
              <a:rPr lang="en-US" altLang="en-US"/>
              <a:pPr/>
              <a:t>‹#›</a:t>
            </a:fld>
            <a:endParaRPr lang="en-US" altLang="en-US"/>
          </a:p>
        </p:txBody>
      </p:sp>
    </p:spTree>
    <p:extLst>
      <p:ext uri="{BB962C8B-B14F-4D97-AF65-F5344CB8AC3E}">
        <p14:creationId xmlns:p14="http://schemas.microsoft.com/office/powerpoint/2010/main" val="187894259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6DF78790-0E2D-8540-BC84-CEB474FFFA08}" type="slidenum">
              <a:rPr lang="en-US" altLang="en-US"/>
              <a:pPr/>
              <a:t>‹#›</a:t>
            </a:fld>
            <a:endParaRPr lang="en-US" altLang="en-US"/>
          </a:p>
        </p:txBody>
      </p:sp>
    </p:spTree>
    <p:extLst>
      <p:ext uri="{BB962C8B-B14F-4D97-AF65-F5344CB8AC3E}">
        <p14:creationId xmlns:p14="http://schemas.microsoft.com/office/powerpoint/2010/main" val="6411986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fld id="{11551001-5E9A-A54B-8D69-C3FF125D3396}" type="slidenum">
              <a:rPr lang="en-US" altLang="en-US"/>
              <a:pPr/>
              <a:t>‹#›</a:t>
            </a:fld>
            <a:endParaRPr lang="en-US" altLang="en-US"/>
          </a:p>
        </p:txBody>
      </p:sp>
    </p:spTree>
    <p:extLst>
      <p:ext uri="{BB962C8B-B14F-4D97-AF65-F5344CB8AC3E}">
        <p14:creationId xmlns:p14="http://schemas.microsoft.com/office/powerpoint/2010/main" val="552669062"/>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fld id="{728F1CE0-5AF6-7540-B47A-5D03868974B3}" type="slidenum">
              <a:rPr lang="en-US" altLang="en-US"/>
              <a:pPr/>
              <a:t>‹#›</a:t>
            </a:fld>
            <a:endParaRPr lang="en-US" altLang="en-US"/>
          </a:p>
        </p:txBody>
      </p:sp>
    </p:spTree>
    <p:extLst>
      <p:ext uri="{BB962C8B-B14F-4D97-AF65-F5344CB8AC3E}">
        <p14:creationId xmlns:p14="http://schemas.microsoft.com/office/powerpoint/2010/main" val="84215175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4552148"/>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fld id="{0F627309-6B06-384F-9E57-FC37D9E4BF04}" type="slidenum">
              <a:rPr lang="en-US" altLang="en-US"/>
              <a:pPr/>
              <a:t>‹#›</a:t>
            </a:fld>
            <a:endParaRPr lang="en-US" altLang="en-US"/>
          </a:p>
        </p:txBody>
      </p:sp>
    </p:spTree>
    <p:extLst>
      <p:ext uri="{BB962C8B-B14F-4D97-AF65-F5344CB8AC3E}">
        <p14:creationId xmlns:p14="http://schemas.microsoft.com/office/powerpoint/2010/main" val="2127379783"/>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fld id="{41E20450-20C0-B34D-9D58-EFEBF2124428}" type="slidenum">
              <a:rPr lang="en-US" altLang="en-US"/>
              <a:pPr/>
              <a:t>‹#›</a:t>
            </a:fld>
            <a:endParaRPr lang="en-US" altLang="en-US"/>
          </a:p>
        </p:txBody>
      </p:sp>
    </p:spTree>
    <p:extLst>
      <p:ext uri="{BB962C8B-B14F-4D97-AF65-F5344CB8AC3E}">
        <p14:creationId xmlns:p14="http://schemas.microsoft.com/office/powerpoint/2010/main" val="1416773978"/>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fld id="{6779EB99-9401-8F4B-905E-16198AAC957B}" type="slidenum">
              <a:rPr lang="en-US" altLang="en-US"/>
              <a:pPr/>
              <a:t>‹#›</a:t>
            </a:fld>
            <a:endParaRPr lang="en-US" altLang="en-US"/>
          </a:p>
        </p:txBody>
      </p:sp>
    </p:spTree>
    <p:extLst>
      <p:ext uri="{BB962C8B-B14F-4D97-AF65-F5344CB8AC3E}">
        <p14:creationId xmlns:p14="http://schemas.microsoft.com/office/powerpoint/2010/main" val="42157031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fld id="{BF25DF32-154C-D047-8114-C1E36D8CC80E}" type="slidenum">
              <a:rPr lang="en-US" altLang="en-US"/>
              <a:pPr/>
              <a:t>‹#›</a:t>
            </a:fld>
            <a:endParaRPr lang="en-US" altLang="en-US"/>
          </a:p>
        </p:txBody>
      </p:sp>
    </p:spTree>
    <p:extLst>
      <p:ext uri="{BB962C8B-B14F-4D97-AF65-F5344CB8AC3E}">
        <p14:creationId xmlns:p14="http://schemas.microsoft.com/office/powerpoint/2010/main" val="783648717"/>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fld id="{C1348354-3034-C849-B6A0-F4A17ABDC06E}" type="slidenum">
              <a:rPr lang="en-US" altLang="en-US"/>
              <a:pPr/>
              <a:t>‹#›</a:t>
            </a:fld>
            <a:endParaRPr lang="en-US" altLang="en-US"/>
          </a:p>
        </p:txBody>
      </p:sp>
    </p:spTree>
    <p:extLst>
      <p:ext uri="{BB962C8B-B14F-4D97-AF65-F5344CB8AC3E}">
        <p14:creationId xmlns:p14="http://schemas.microsoft.com/office/powerpoint/2010/main" val="26677956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D6DE9303-0755-F540-89F3-17C5E2F862C3}" type="slidenum">
              <a:rPr lang="en-US" altLang="en-US"/>
              <a:pPr/>
              <a:t>‹#›</a:t>
            </a:fld>
            <a:endParaRPr lang="en-US" altLang="en-US"/>
          </a:p>
        </p:txBody>
      </p:sp>
    </p:spTree>
    <p:extLst>
      <p:ext uri="{BB962C8B-B14F-4D97-AF65-F5344CB8AC3E}">
        <p14:creationId xmlns:p14="http://schemas.microsoft.com/office/powerpoint/2010/main" val="1965828087"/>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94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947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18C44F15-93A0-334E-AD45-D382098CE551}" type="slidenum">
              <a:rPr lang="en-US" altLang="en-US"/>
              <a:pPr/>
              <a:t>‹#›</a:t>
            </a:fld>
            <a:endParaRPr lang="en-US" altLang="en-US"/>
          </a:p>
        </p:txBody>
      </p:sp>
    </p:spTree>
    <p:extLst>
      <p:ext uri="{BB962C8B-B14F-4D97-AF65-F5344CB8AC3E}">
        <p14:creationId xmlns:p14="http://schemas.microsoft.com/office/powerpoint/2010/main" val="63674911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63A4C2D6-4386-4549-BEE1-15787381DC58}" type="slidenum">
              <a:rPr lang="en-US" altLang="en-US"/>
              <a:pPr/>
              <a:t>‹#›</a:t>
            </a:fld>
            <a:endParaRPr lang="en-US" altLang="en-US"/>
          </a:p>
        </p:txBody>
      </p:sp>
    </p:spTree>
    <p:extLst>
      <p:ext uri="{BB962C8B-B14F-4D97-AF65-F5344CB8AC3E}">
        <p14:creationId xmlns:p14="http://schemas.microsoft.com/office/powerpoint/2010/main" val="931345997"/>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4E78F292-994F-DF40-BF83-675F626A3E43}" type="slidenum">
              <a:rPr lang="en-US" altLang="en-US"/>
              <a:pPr/>
              <a:t>‹#›</a:t>
            </a:fld>
            <a:endParaRPr lang="en-US" altLang="en-US"/>
          </a:p>
        </p:txBody>
      </p:sp>
    </p:spTree>
    <p:extLst>
      <p:ext uri="{BB962C8B-B14F-4D97-AF65-F5344CB8AC3E}">
        <p14:creationId xmlns:p14="http://schemas.microsoft.com/office/powerpoint/2010/main" val="12386859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fld id="{744C0C40-C874-D948-8D4D-AD4C113AA948}" type="slidenum">
              <a:rPr lang="en-US" altLang="en-US"/>
              <a:pPr/>
              <a:t>‹#›</a:t>
            </a:fld>
            <a:endParaRPr lang="en-US" altLang="en-US"/>
          </a:p>
        </p:txBody>
      </p:sp>
    </p:spTree>
    <p:extLst>
      <p:ext uri="{BB962C8B-B14F-4D97-AF65-F5344CB8AC3E}">
        <p14:creationId xmlns:p14="http://schemas.microsoft.com/office/powerpoint/2010/main" val="94783902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849946"/>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fld id="{48B2DBAD-397E-324A-9EE7-349C30E25DD6}" type="slidenum">
              <a:rPr lang="en-US" altLang="en-US"/>
              <a:pPr/>
              <a:t>‹#›</a:t>
            </a:fld>
            <a:endParaRPr lang="en-US" altLang="en-US"/>
          </a:p>
        </p:txBody>
      </p:sp>
    </p:spTree>
    <p:extLst>
      <p:ext uri="{BB962C8B-B14F-4D97-AF65-F5344CB8AC3E}">
        <p14:creationId xmlns:p14="http://schemas.microsoft.com/office/powerpoint/2010/main" val="296866957"/>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fld id="{E6B20116-356B-6040-9A06-167BECA18C5C}" type="slidenum">
              <a:rPr lang="en-US" altLang="en-US"/>
              <a:pPr/>
              <a:t>‹#›</a:t>
            </a:fld>
            <a:endParaRPr lang="en-US" altLang="en-US"/>
          </a:p>
        </p:txBody>
      </p:sp>
    </p:spTree>
    <p:extLst>
      <p:ext uri="{BB962C8B-B14F-4D97-AF65-F5344CB8AC3E}">
        <p14:creationId xmlns:p14="http://schemas.microsoft.com/office/powerpoint/2010/main" val="838434318"/>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fld id="{8AB90CF3-FD5F-CC48-B2F9-9FA1695CF14B}" type="slidenum">
              <a:rPr lang="en-US" altLang="en-US"/>
              <a:pPr/>
              <a:t>‹#›</a:t>
            </a:fld>
            <a:endParaRPr lang="en-US" altLang="en-US"/>
          </a:p>
        </p:txBody>
      </p:sp>
    </p:spTree>
    <p:extLst>
      <p:ext uri="{BB962C8B-B14F-4D97-AF65-F5344CB8AC3E}">
        <p14:creationId xmlns:p14="http://schemas.microsoft.com/office/powerpoint/2010/main" val="1925374659"/>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fld id="{FB2003CB-7C60-1D43-BC19-AC880EB271E5}" type="slidenum">
              <a:rPr lang="en-US" altLang="en-US"/>
              <a:pPr/>
              <a:t>‹#›</a:t>
            </a:fld>
            <a:endParaRPr lang="en-US" altLang="en-US"/>
          </a:p>
        </p:txBody>
      </p:sp>
    </p:spTree>
    <p:extLst>
      <p:ext uri="{BB962C8B-B14F-4D97-AF65-F5344CB8AC3E}">
        <p14:creationId xmlns:p14="http://schemas.microsoft.com/office/powerpoint/2010/main" val="1488300817"/>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C1D88B6C-D689-9445-9468-28563752C633}" type="slidenum">
              <a:rPr lang="en-US" altLang="en-US"/>
              <a:pPr/>
              <a:t>‹#›</a:t>
            </a:fld>
            <a:endParaRPr lang="en-US" altLang="en-US"/>
          </a:p>
        </p:txBody>
      </p:sp>
    </p:spTree>
    <p:extLst>
      <p:ext uri="{BB962C8B-B14F-4D97-AF65-F5344CB8AC3E}">
        <p14:creationId xmlns:p14="http://schemas.microsoft.com/office/powerpoint/2010/main" val="2129794710"/>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1B408B28-56E8-534F-87DF-DE4EB730D585}" type="slidenum">
              <a:rPr lang="en-US" altLang="en-US"/>
              <a:pPr/>
              <a:t>‹#›</a:t>
            </a:fld>
            <a:endParaRPr lang="en-US" altLang="en-US"/>
          </a:p>
        </p:txBody>
      </p:sp>
    </p:spTree>
    <p:extLst>
      <p:ext uri="{BB962C8B-B14F-4D97-AF65-F5344CB8AC3E}">
        <p14:creationId xmlns:p14="http://schemas.microsoft.com/office/powerpoint/2010/main" val="1202262774"/>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CDCBC65A-3A79-204F-9C8E-DA1BEDE47AD7}" type="slidenum">
              <a:rPr lang="en-US" altLang="en-US"/>
              <a:pPr/>
              <a:t>‹#›</a:t>
            </a:fld>
            <a:endParaRPr lang="en-US" altLang="en-US"/>
          </a:p>
        </p:txBody>
      </p:sp>
    </p:spTree>
    <p:extLst>
      <p:ext uri="{BB962C8B-B14F-4D97-AF65-F5344CB8AC3E}">
        <p14:creationId xmlns:p14="http://schemas.microsoft.com/office/powerpoint/2010/main" val="756807995"/>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F25F4966-8ECC-B443-8DC0-55EEA8B93E1C}" type="slidenum">
              <a:rPr lang="en-US" altLang="en-US"/>
              <a:pPr/>
              <a:t>‹#›</a:t>
            </a:fld>
            <a:endParaRPr lang="en-US" altLang="en-US"/>
          </a:p>
        </p:txBody>
      </p:sp>
    </p:spTree>
    <p:extLst>
      <p:ext uri="{BB962C8B-B14F-4D97-AF65-F5344CB8AC3E}">
        <p14:creationId xmlns:p14="http://schemas.microsoft.com/office/powerpoint/2010/main" val="12633078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387AAA27-43B9-7A49-B0A6-F877393AE9FF}" type="slidenum">
              <a:rPr lang="en-US" altLang="en-US"/>
              <a:pPr/>
              <a:t>‹#›</a:t>
            </a:fld>
            <a:endParaRPr lang="en-US" altLang="en-US"/>
          </a:p>
        </p:txBody>
      </p:sp>
    </p:spTree>
    <p:extLst>
      <p:ext uri="{BB962C8B-B14F-4D97-AF65-F5344CB8AC3E}">
        <p14:creationId xmlns:p14="http://schemas.microsoft.com/office/powerpoint/2010/main" val="152764345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A19E307-90CE-D24E-8CD3-3A11DC91A549}" type="slidenum">
              <a:rPr lang="en-US" altLang="en-US"/>
              <a:pPr/>
              <a:t>‹#›</a:t>
            </a:fld>
            <a:endParaRPr lang="en-US" altLang="en-US"/>
          </a:p>
        </p:txBody>
      </p:sp>
    </p:spTree>
    <p:extLst>
      <p:ext uri="{BB962C8B-B14F-4D97-AF65-F5344CB8AC3E}">
        <p14:creationId xmlns:p14="http://schemas.microsoft.com/office/powerpoint/2010/main" val="193649787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59151231"/>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DB83F2DB-0E76-884C-AA66-375752B0EB72}" type="slidenum">
              <a:rPr lang="en-US" altLang="en-US"/>
              <a:pPr/>
              <a:t>‹#›</a:t>
            </a:fld>
            <a:endParaRPr lang="en-US" altLang="en-US"/>
          </a:p>
        </p:txBody>
      </p:sp>
    </p:spTree>
    <p:extLst>
      <p:ext uri="{BB962C8B-B14F-4D97-AF65-F5344CB8AC3E}">
        <p14:creationId xmlns:p14="http://schemas.microsoft.com/office/powerpoint/2010/main" val="1605182068"/>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6C2184DD-648E-1F4F-8245-F2DC02B1184B}" type="slidenum">
              <a:rPr lang="en-US" altLang="en-US"/>
              <a:pPr/>
              <a:t>‹#›</a:t>
            </a:fld>
            <a:endParaRPr lang="en-US" altLang="en-US"/>
          </a:p>
        </p:txBody>
      </p:sp>
    </p:spTree>
    <p:extLst>
      <p:ext uri="{BB962C8B-B14F-4D97-AF65-F5344CB8AC3E}">
        <p14:creationId xmlns:p14="http://schemas.microsoft.com/office/powerpoint/2010/main" val="1605443262"/>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35FE4241-778C-1848-84BF-D6516228A8B4}" type="slidenum">
              <a:rPr lang="en-US" altLang="en-US"/>
              <a:pPr/>
              <a:t>‹#›</a:t>
            </a:fld>
            <a:endParaRPr lang="en-US" altLang="en-US"/>
          </a:p>
        </p:txBody>
      </p:sp>
    </p:spTree>
    <p:extLst>
      <p:ext uri="{BB962C8B-B14F-4D97-AF65-F5344CB8AC3E}">
        <p14:creationId xmlns:p14="http://schemas.microsoft.com/office/powerpoint/2010/main" val="1700363526"/>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F68A5FA6-08C6-A745-BC63-92FBA9B124A8}" type="slidenum">
              <a:rPr lang="en-US" altLang="en-US"/>
              <a:pPr/>
              <a:t>‹#›</a:t>
            </a:fld>
            <a:endParaRPr lang="en-US" altLang="en-US"/>
          </a:p>
        </p:txBody>
      </p:sp>
    </p:spTree>
    <p:extLst>
      <p:ext uri="{BB962C8B-B14F-4D97-AF65-F5344CB8AC3E}">
        <p14:creationId xmlns:p14="http://schemas.microsoft.com/office/powerpoint/2010/main" val="1444890853"/>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745F28EC-56D9-5241-A8AE-726BD49A58BC}" type="slidenum">
              <a:rPr lang="en-US" altLang="en-US"/>
              <a:pPr/>
              <a:t>‹#›</a:t>
            </a:fld>
            <a:endParaRPr lang="en-US" altLang="en-US"/>
          </a:p>
        </p:txBody>
      </p:sp>
    </p:spTree>
    <p:extLst>
      <p:ext uri="{BB962C8B-B14F-4D97-AF65-F5344CB8AC3E}">
        <p14:creationId xmlns:p14="http://schemas.microsoft.com/office/powerpoint/2010/main" val="535486095"/>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8EE72809-4CC5-C442-9D73-7EC0ED992D3C}" type="slidenum">
              <a:rPr lang="en-US" altLang="en-US"/>
              <a:pPr/>
              <a:t>‹#›</a:t>
            </a:fld>
            <a:endParaRPr lang="en-US" altLang="en-US"/>
          </a:p>
        </p:txBody>
      </p:sp>
    </p:spTree>
    <p:extLst>
      <p:ext uri="{BB962C8B-B14F-4D97-AF65-F5344CB8AC3E}">
        <p14:creationId xmlns:p14="http://schemas.microsoft.com/office/powerpoint/2010/main" val="1958317735"/>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D6406768-4417-8643-A4DD-133E5757C017}" type="slidenum">
              <a:rPr lang="en-US" altLang="en-US"/>
              <a:pPr/>
              <a:t>‹#›</a:t>
            </a:fld>
            <a:endParaRPr lang="en-US" altLang="en-US"/>
          </a:p>
        </p:txBody>
      </p:sp>
    </p:spTree>
    <p:extLst>
      <p:ext uri="{BB962C8B-B14F-4D97-AF65-F5344CB8AC3E}">
        <p14:creationId xmlns:p14="http://schemas.microsoft.com/office/powerpoint/2010/main" val="1111798223"/>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059D6F8B-7B5A-6541-A03A-7DF9DDE0A99E}" type="slidenum">
              <a:rPr lang="en-US" altLang="en-US"/>
              <a:pPr/>
              <a:t>‹#›</a:t>
            </a:fld>
            <a:endParaRPr lang="en-US" altLang="en-US"/>
          </a:p>
        </p:txBody>
      </p:sp>
    </p:spTree>
    <p:extLst>
      <p:ext uri="{BB962C8B-B14F-4D97-AF65-F5344CB8AC3E}">
        <p14:creationId xmlns:p14="http://schemas.microsoft.com/office/powerpoint/2010/main" val="737521414"/>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5426F94-CAB9-C741-B1B6-6831FFD698D1}" type="slidenum">
              <a:rPr lang="en-US" altLang="en-US"/>
              <a:pPr/>
              <a:t>‹#›</a:t>
            </a:fld>
            <a:endParaRPr lang="en-US" altLang="en-US"/>
          </a:p>
        </p:txBody>
      </p:sp>
    </p:spTree>
    <p:extLst>
      <p:ext uri="{BB962C8B-B14F-4D97-AF65-F5344CB8AC3E}">
        <p14:creationId xmlns:p14="http://schemas.microsoft.com/office/powerpoint/2010/main" val="246794614"/>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8615514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3408819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8455287"/>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76975841"/>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788085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2252867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1736299"/>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1516037"/>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27225807"/>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79893704"/>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2693042"/>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188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1503351"/>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11" Type="http://schemas.openxmlformats.org/officeDocument/2006/relationships/slideLayout" Target="../slideLayouts/slideLayout308.xml"/><Relationship Id="rId12" Type="http://schemas.openxmlformats.org/officeDocument/2006/relationships/theme" Target="../theme/theme28.xml"/><Relationship Id="rId1" Type="http://schemas.openxmlformats.org/officeDocument/2006/relationships/slideLayout" Target="../slideLayouts/slideLayout298.xml"/><Relationship Id="rId2" Type="http://schemas.openxmlformats.org/officeDocument/2006/relationships/slideLayout" Target="../slideLayouts/slideLayout299.xml"/><Relationship Id="rId3" Type="http://schemas.openxmlformats.org/officeDocument/2006/relationships/slideLayout" Target="../slideLayouts/slideLayout300.xml"/><Relationship Id="rId4" Type="http://schemas.openxmlformats.org/officeDocument/2006/relationships/slideLayout" Target="../slideLayouts/slideLayout301.xml"/><Relationship Id="rId5" Type="http://schemas.openxmlformats.org/officeDocument/2006/relationships/slideLayout" Target="../slideLayouts/slideLayout302.xml"/><Relationship Id="rId6" Type="http://schemas.openxmlformats.org/officeDocument/2006/relationships/slideLayout" Target="../slideLayouts/slideLayout303.xml"/><Relationship Id="rId7" Type="http://schemas.openxmlformats.org/officeDocument/2006/relationships/slideLayout" Target="../slideLayouts/slideLayout304.xml"/><Relationship Id="rId8" Type="http://schemas.openxmlformats.org/officeDocument/2006/relationships/slideLayout" Target="../slideLayouts/slideLayout305.xml"/><Relationship Id="rId9" Type="http://schemas.openxmlformats.org/officeDocument/2006/relationships/slideLayout" Target="../slideLayouts/slideLayout306.xml"/><Relationship Id="rId10" Type="http://schemas.openxmlformats.org/officeDocument/2006/relationships/slideLayout" Target="../slideLayouts/slideLayout307.xml"/></Relationships>
</file>

<file path=ppt/slideMasters/_rels/slideMaster29.xml.rels><?xml version="1.0" encoding="UTF-8" standalone="yes"?>
<Relationships xmlns="http://schemas.openxmlformats.org/package/2006/relationships"><Relationship Id="rId11" Type="http://schemas.openxmlformats.org/officeDocument/2006/relationships/slideLayout" Target="../slideLayouts/slideLayout319.xml"/><Relationship Id="rId12" Type="http://schemas.openxmlformats.org/officeDocument/2006/relationships/theme" Target="../theme/theme29.xml"/><Relationship Id="rId1" Type="http://schemas.openxmlformats.org/officeDocument/2006/relationships/slideLayout" Target="../slideLayouts/slideLayout309.xml"/><Relationship Id="rId2" Type="http://schemas.openxmlformats.org/officeDocument/2006/relationships/slideLayout" Target="../slideLayouts/slideLayout310.xml"/><Relationship Id="rId3" Type="http://schemas.openxmlformats.org/officeDocument/2006/relationships/slideLayout" Target="../slideLayouts/slideLayout311.xml"/><Relationship Id="rId4" Type="http://schemas.openxmlformats.org/officeDocument/2006/relationships/slideLayout" Target="../slideLayouts/slideLayout312.xml"/><Relationship Id="rId5" Type="http://schemas.openxmlformats.org/officeDocument/2006/relationships/slideLayout" Target="../slideLayouts/slideLayout313.xml"/><Relationship Id="rId6" Type="http://schemas.openxmlformats.org/officeDocument/2006/relationships/slideLayout" Target="../slideLayouts/slideLayout314.xml"/><Relationship Id="rId7" Type="http://schemas.openxmlformats.org/officeDocument/2006/relationships/slideLayout" Target="../slideLayouts/slideLayout315.xml"/><Relationship Id="rId8" Type="http://schemas.openxmlformats.org/officeDocument/2006/relationships/slideLayout" Target="../slideLayouts/slideLayout316.xml"/><Relationship Id="rId9" Type="http://schemas.openxmlformats.org/officeDocument/2006/relationships/slideLayout" Target="../slideLayouts/slideLayout317.xml"/><Relationship Id="rId10" Type="http://schemas.openxmlformats.org/officeDocument/2006/relationships/slideLayout" Target="../slideLayouts/slideLayout3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330.xml"/><Relationship Id="rId12" Type="http://schemas.openxmlformats.org/officeDocument/2006/relationships/theme" Target="../theme/theme30.xml"/><Relationship Id="rId1" Type="http://schemas.openxmlformats.org/officeDocument/2006/relationships/slideLayout" Target="../slideLayouts/slideLayout320.xml"/><Relationship Id="rId2" Type="http://schemas.openxmlformats.org/officeDocument/2006/relationships/slideLayout" Target="../slideLayouts/slideLayout321.xml"/><Relationship Id="rId3" Type="http://schemas.openxmlformats.org/officeDocument/2006/relationships/slideLayout" Target="../slideLayouts/slideLayout322.xml"/><Relationship Id="rId4" Type="http://schemas.openxmlformats.org/officeDocument/2006/relationships/slideLayout" Target="../slideLayouts/slideLayout323.xml"/><Relationship Id="rId5" Type="http://schemas.openxmlformats.org/officeDocument/2006/relationships/slideLayout" Target="../slideLayouts/slideLayout324.xml"/><Relationship Id="rId6" Type="http://schemas.openxmlformats.org/officeDocument/2006/relationships/slideLayout" Target="../slideLayouts/slideLayout325.xml"/><Relationship Id="rId7" Type="http://schemas.openxmlformats.org/officeDocument/2006/relationships/slideLayout" Target="../slideLayouts/slideLayout326.xml"/><Relationship Id="rId8" Type="http://schemas.openxmlformats.org/officeDocument/2006/relationships/slideLayout" Target="../slideLayouts/slideLayout327.xml"/><Relationship Id="rId9" Type="http://schemas.openxmlformats.org/officeDocument/2006/relationships/slideLayout" Target="../slideLayouts/slideLayout328.xml"/><Relationship Id="rId10" Type="http://schemas.openxmlformats.org/officeDocument/2006/relationships/slideLayout" Target="../slideLayouts/slideLayout329.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341.xml"/><Relationship Id="rId12" Type="http://schemas.openxmlformats.org/officeDocument/2006/relationships/theme" Target="../theme/theme31.xml"/><Relationship Id="rId1" Type="http://schemas.openxmlformats.org/officeDocument/2006/relationships/slideLayout" Target="../slideLayouts/slideLayout331.xml"/><Relationship Id="rId2" Type="http://schemas.openxmlformats.org/officeDocument/2006/relationships/slideLayout" Target="../slideLayouts/slideLayout332.xml"/><Relationship Id="rId3" Type="http://schemas.openxmlformats.org/officeDocument/2006/relationships/slideLayout" Target="../slideLayouts/slideLayout333.xml"/><Relationship Id="rId4" Type="http://schemas.openxmlformats.org/officeDocument/2006/relationships/slideLayout" Target="../slideLayouts/slideLayout334.xml"/><Relationship Id="rId5" Type="http://schemas.openxmlformats.org/officeDocument/2006/relationships/slideLayout" Target="../slideLayouts/slideLayout335.xml"/><Relationship Id="rId6" Type="http://schemas.openxmlformats.org/officeDocument/2006/relationships/slideLayout" Target="../slideLayouts/slideLayout336.xml"/><Relationship Id="rId7" Type="http://schemas.openxmlformats.org/officeDocument/2006/relationships/slideLayout" Target="../slideLayouts/slideLayout337.xml"/><Relationship Id="rId8" Type="http://schemas.openxmlformats.org/officeDocument/2006/relationships/slideLayout" Target="../slideLayouts/slideLayout338.xml"/><Relationship Id="rId9" Type="http://schemas.openxmlformats.org/officeDocument/2006/relationships/slideLayout" Target="../slideLayouts/slideLayout339.xml"/><Relationship Id="rId10" Type="http://schemas.openxmlformats.org/officeDocument/2006/relationships/slideLayout" Target="../slideLayouts/slideLayout340.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352.xml"/><Relationship Id="rId12" Type="http://schemas.openxmlformats.org/officeDocument/2006/relationships/theme" Target="../theme/theme32.xml"/><Relationship Id="rId1" Type="http://schemas.openxmlformats.org/officeDocument/2006/relationships/slideLayout" Target="../slideLayouts/slideLayout342.xml"/><Relationship Id="rId2" Type="http://schemas.openxmlformats.org/officeDocument/2006/relationships/slideLayout" Target="../slideLayouts/slideLayout343.xml"/><Relationship Id="rId3" Type="http://schemas.openxmlformats.org/officeDocument/2006/relationships/slideLayout" Target="../slideLayouts/slideLayout344.xml"/><Relationship Id="rId4" Type="http://schemas.openxmlformats.org/officeDocument/2006/relationships/slideLayout" Target="../slideLayouts/slideLayout345.xml"/><Relationship Id="rId5" Type="http://schemas.openxmlformats.org/officeDocument/2006/relationships/slideLayout" Target="../slideLayouts/slideLayout346.xml"/><Relationship Id="rId6" Type="http://schemas.openxmlformats.org/officeDocument/2006/relationships/slideLayout" Target="../slideLayouts/slideLayout347.xml"/><Relationship Id="rId7" Type="http://schemas.openxmlformats.org/officeDocument/2006/relationships/slideLayout" Target="../slideLayouts/slideLayout348.xml"/><Relationship Id="rId8" Type="http://schemas.openxmlformats.org/officeDocument/2006/relationships/slideLayout" Target="../slideLayouts/slideLayout349.xml"/><Relationship Id="rId9" Type="http://schemas.openxmlformats.org/officeDocument/2006/relationships/slideLayout" Target="../slideLayouts/slideLayout350.xml"/><Relationship Id="rId10" Type="http://schemas.openxmlformats.org/officeDocument/2006/relationships/slideLayout" Target="../slideLayouts/slideLayout351.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363.xml"/><Relationship Id="rId12" Type="http://schemas.openxmlformats.org/officeDocument/2006/relationships/theme" Target="../theme/theme33.xml"/><Relationship Id="rId1" Type="http://schemas.openxmlformats.org/officeDocument/2006/relationships/slideLayout" Target="../slideLayouts/slideLayout353.xml"/><Relationship Id="rId2" Type="http://schemas.openxmlformats.org/officeDocument/2006/relationships/slideLayout" Target="../slideLayouts/slideLayout354.xml"/><Relationship Id="rId3" Type="http://schemas.openxmlformats.org/officeDocument/2006/relationships/slideLayout" Target="../slideLayouts/slideLayout355.xml"/><Relationship Id="rId4" Type="http://schemas.openxmlformats.org/officeDocument/2006/relationships/slideLayout" Target="../slideLayouts/slideLayout356.xml"/><Relationship Id="rId5" Type="http://schemas.openxmlformats.org/officeDocument/2006/relationships/slideLayout" Target="../slideLayouts/slideLayout357.xml"/><Relationship Id="rId6" Type="http://schemas.openxmlformats.org/officeDocument/2006/relationships/slideLayout" Target="../slideLayouts/slideLayout358.xml"/><Relationship Id="rId7" Type="http://schemas.openxmlformats.org/officeDocument/2006/relationships/slideLayout" Target="../slideLayouts/slideLayout359.xml"/><Relationship Id="rId8" Type="http://schemas.openxmlformats.org/officeDocument/2006/relationships/slideLayout" Target="../slideLayouts/slideLayout360.xml"/><Relationship Id="rId9" Type="http://schemas.openxmlformats.org/officeDocument/2006/relationships/slideLayout" Target="../slideLayouts/slideLayout361.xml"/><Relationship Id="rId10" Type="http://schemas.openxmlformats.org/officeDocument/2006/relationships/slideLayout" Target="../slideLayouts/slideLayout362.xml"/></Relationships>
</file>

<file path=ppt/slideMasters/_rels/slideMaster34.xml.rels><?xml version="1.0" encoding="UTF-8" standalone="yes"?>
<Relationships xmlns="http://schemas.openxmlformats.org/package/2006/relationships"><Relationship Id="rId11" Type="http://schemas.openxmlformats.org/officeDocument/2006/relationships/slideLayout" Target="../slideLayouts/slideLayout374.xml"/><Relationship Id="rId12" Type="http://schemas.openxmlformats.org/officeDocument/2006/relationships/theme" Target="../theme/theme34.xml"/><Relationship Id="rId1" Type="http://schemas.openxmlformats.org/officeDocument/2006/relationships/slideLayout" Target="../slideLayouts/slideLayout364.xml"/><Relationship Id="rId2" Type="http://schemas.openxmlformats.org/officeDocument/2006/relationships/slideLayout" Target="../slideLayouts/slideLayout365.xml"/><Relationship Id="rId3" Type="http://schemas.openxmlformats.org/officeDocument/2006/relationships/slideLayout" Target="../slideLayouts/slideLayout366.xml"/><Relationship Id="rId4" Type="http://schemas.openxmlformats.org/officeDocument/2006/relationships/slideLayout" Target="../slideLayouts/slideLayout367.xml"/><Relationship Id="rId5" Type="http://schemas.openxmlformats.org/officeDocument/2006/relationships/slideLayout" Target="../slideLayouts/slideLayout368.xml"/><Relationship Id="rId6" Type="http://schemas.openxmlformats.org/officeDocument/2006/relationships/slideLayout" Target="../slideLayouts/slideLayout369.xml"/><Relationship Id="rId7" Type="http://schemas.openxmlformats.org/officeDocument/2006/relationships/slideLayout" Target="../slideLayouts/slideLayout370.xml"/><Relationship Id="rId8" Type="http://schemas.openxmlformats.org/officeDocument/2006/relationships/slideLayout" Target="../slideLayouts/slideLayout371.xml"/><Relationship Id="rId9" Type="http://schemas.openxmlformats.org/officeDocument/2006/relationships/slideLayout" Target="../slideLayouts/slideLayout372.xml"/><Relationship Id="rId10" Type="http://schemas.openxmlformats.org/officeDocument/2006/relationships/slideLayout" Target="../slideLayouts/slideLayout373.xml"/></Relationships>
</file>

<file path=ppt/slideMasters/_rels/slideMaster35.xml.rels><?xml version="1.0" encoding="UTF-8" standalone="yes"?>
<Relationships xmlns="http://schemas.openxmlformats.org/package/2006/relationships"><Relationship Id="rId11" Type="http://schemas.openxmlformats.org/officeDocument/2006/relationships/slideLayout" Target="../slideLayouts/slideLayout385.xml"/><Relationship Id="rId12" Type="http://schemas.openxmlformats.org/officeDocument/2006/relationships/theme" Target="../theme/theme35.xml"/><Relationship Id="rId1" Type="http://schemas.openxmlformats.org/officeDocument/2006/relationships/slideLayout" Target="../slideLayouts/slideLayout375.xml"/><Relationship Id="rId2" Type="http://schemas.openxmlformats.org/officeDocument/2006/relationships/slideLayout" Target="../slideLayouts/slideLayout376.xml"/><Relationship Id="rId3" Type="http://schemas.openxmlformats.org/officeDocument/2006/relationships/slideLayout" Target="../slideLayouts/slideLayout377.xml"/><Relationship Id="rId4" Type="http://schemas.openxmlformats.org/officeDocument/2006/relationships/slideLayout" Target="../slideLayouts/slideLayout378.xml"/><Relationship Id="rId5" Type="http://schemas.openxmlformats.org/officeDocument/2006/relationships/slideLayout" Target="../slideLayouts/slideLayout379.xml"/><Relationship Id="rId6" Type="http://schemas.openxmlformats.org/officeDocument/2006/relationships/slideLayout" Target="../slideLayouts/slideLayout380.xml"/><Relationship Id="rId7" Type="http://schemas.openxmlformats.org/officeDocument/2006/relationships/slideLayout" Target="../slideLayouts/slideLayout381.xml"/><Relationship Id="rId8" Type="http://schemas.openxmlformats.org/officeDocument/2006/relationships/slideLayout" Target="../slideLayouts/slideLayout382.xml"/><Relationship Id="rId9" Type="http://schemas.openxmlformats.org/officeDocument/2006/relationships/slideLayout" Target="../slideLayouts/slideLayout383.xml"/><Relationship Id="rId10" Type="http://schemas.openxmlformats.org/officeDocument/2006/relationships/slideLayout" Target="../slideLayouts/slideLayout384.xml"/></Relationships>
</file>

<file path=ppt/slideMasters/_rels/slideMaster36.xml.rels><?xml version="1.0" encoding="UTF-8" standalone="yes"?>
<Relationships xmlns="http://schemas.openxmlformats.org/package/2006/relationships"><Relationship Id="rId11" Type="http://schemas.openxmlformats.org/officeDocument/2006/relationships/slideLayout" Target="../slideLayouts/slideLayout396.xml"/><Relationship Id="rId12" Type="http://schemas.openxmlformats.org/officeDocument/2006/relationships/theme" Target="../theme/theme36.xml"/><Relationship Id="rId1" Type="http://schemas.openxmlformats.org/officeDocument/2006/relationships/slideLayout" Target="../slideLayouts/slideLayout386.xml"/><Relationship Id="rId2" Type="http://schemas.openxmlformats.org/officeDocument/2006/relationships/slideLayout" Target="../slideLayouts/slideLayout387.xml"/><Relationship Id="rId3" Type="http://schemas.openxmlformats.org/officeDocument/2006/relationships/slideLayout" Target="../slideLayouts/slideLayout388.xml"/><Relationship Id="rId4" Type="http://schemas.openxmlformats.org/officeDocument/2006/relationships/slideLayout" Target="../slideLayouts/slideLayout389.xml"/><Relationship Id="rId5" Type="http://schemas.openxmlformats.org/officeDocument/2006/relationships/slideLayout" Target="../slideLayouts/slideLayout390.xml"/><Relationship Id="rId6" Type="http://schemas.openxmlformats.org/officeDocument/2006/relationships/slideLayout" Target="../slideLayouts/slideLayout391.xml"/><Relationship Id="rId7" Type="http://schemas.openxmlformats.org/officeDocument/2006/relationships/slideLayout" Target="../slideLayouts/slideLayout392.xml"/><Relationship Id="rId8" Type="http://schemas.openxmlformats.org/officeDocument/2006/relationships/slideLayout" Target="../slideLayouts/slideLayout393.xml"/><Relationship Id="rId9" Type="http://schemas.openxmlformats.org/officeDocument/2006/relationships/slideLayout" Target="../slideLayouts/slideLayout394.xml"/><Relationship Id="rId10" Type="http://schemas.openxmlformats.org/officeDocument/2006/relationships/slideLayout" Target="../slideLayouts/slideLayout395.xml"/></Relationships>
</file>

<file path=ppt/slideMasters/_rels/slideMaster37.xml.rels><?xml version="1.0" encoding="UTF-8" standalone="yes"?>
<Relationships xmlns="http://schemas.openxmlformats.org/package/2006/relationships"><Relationship Id="rId11" Type="http://schemas.openxmlformats.org/officeDocument/2006/relationships/slideLayout" Target="../slideLayouts/slideLayout407.xml"/><Relationship Id="rId12" Type="http://schemas.openxmlformats.org/officeDocument/2006/relationships/theme" Target="../theme/theme37.xml"/><Relationship Id="rId1" Type="http://schemas.openxmlformats.org/officeDocument/2006/relationships/slideLayout" Target="../slideLayouts/slideLayout397.xml"/><Relationship Id="rId2" Type="http://schemas.openxmlformats.org/officeDocument/2006/relationships/slideLayout" Target="../slideLayouts/slideLayout398.xml"/><Relationship Id="rId3" Type="http://schemas.openxmlformats.org/officeDocument/2006/relationships/slideLayout" Target="../slideLayouts/slideLayout399.xml"/><Relationship Id="rId4" Type="http://schemas.openxmlformats.org/officeDocument/2006/relationships/slideLayout" Target="../slideLayouts/slideLayout400.xml"/><Relationship Id="rId5" Type="http://schemas.openxmlformats.org/officeDocument/2006/relationships/slideLayout" Target="../slideLayouts/slideLayout401.xml"/><Relationship Id="rId6" Type="http://schemas.openxmlformats.org/officeDocument/2006/relationships/slideLayout" Target="../slideLayouts/slideLayout402.xml"/><Relationship Id="rId7" Type="http://schemas.openxmlformats.org/officeDocument/2006/relationships/slideLayout" Target="../slideLayouts/slideLayout403.xml"/><Relationship Id="rId8" Type="http://schemas.openxmlformats.org/officeDocument/2006/relationships/slideLayout" Target="../slideLayouts/slideLayout404.xml"/><Relationship Id="rId9" Type="http://schemas.openxmlformats.org/officeDocument/2006/relationships/slideLayout" Target="../slideLayouts/slideLayout405.xml"/><Relationship Id="rId10" Type="http://schemas.openxmlformats.org/officeDocument/2006/relationships/slideLayout" Target="../slideLayouts/slideLayout406.xml"/></Relationships>
</file>

<file path=ppt/slideMasters/_rels/slideMaster38.xml.rels><?xml version="1.0" encoding="UTF-8" standalone="yes"?>
<Relationships xmlns="http://schemas.openxmlformats.org/package/2006/relationships"><Relationship Id="rId11" Type="http://schemas.openxmlformats.org/officeDocument/2006/relationships/slideLayout" Target="../slideLayouts/slideLayout418.xml"/><Relationship Id="rId12" Type="http://schemas.openxmlformats.org/officeDocument/2006/relationships/theme" Target="../theme/theme38.xml"/><Relationship Id="rId1" Type="http://schemas.openxmlformats.org/officeDocument/2006/relationships/slideLayout" Target="../slideLayouts/slideLayout408.xml"/><Relationship Id="rId2" Type="http://schemas.openxmlformats.org/officeDocument/2006/relationships/slideLayout" Target="../slideLayouts/slideLayout409.xml"/><Relationship Id="rId3" Type="http://schemas.openxmlformats.org/officeDocument/2006/relationships/slideLayout" Target="../slideLayouts/slideLayout410.xml"/><Relationship Id="rId4" Type="http://schemas.openxmlformats.org/officeDocument/2006/relationships/slideLayout" Target="../slideLayouts/slideLayout411.xml"/><Relationship Id="rId5" Type="http://schemas.openxmlformats.org/officeDocument/2006/relationships/slideLayout" Target="../slideLayouts/slideLayout412.xml"/><Relationship Id="rId6" Type="http://schemas.openxmlformats.org/officeDocument/2006/relationships/slideLayout" Target="../slideLayouts/slideLayout413.xml"/><Relationship Id="rId7" Type="http://schemas.openxmlformats.org/officeDocument/2006/relationships/slideLayout" Target="../slideLayouts/slideLayout414.xml"/><Relationship Id="rId8" Type="http://schemas.openxmlformats.org/officeDocument/2006/relationships/slideLayout" Target="../slideLayouts/slideLayout415.xml"/><Relationship Id="rId9" Type="http://schemas.openxmlformats.org/officeDocument/2006/relationships/slideLayout" Target="../slideLayouts/slideLayout416.xml"/><Relationship Id="rId10" Type="http://schemas.openxmlformats.org/officeDocument/2006/relationships/slideLayout" Target="../slideLayouts/slideLayout417.xml"/></Relationships>
</file>

<file path=ppt/slideMasters/_rels/slideMaster39.xml.rels><?xml version="1.0" encoding="UTF-8" standalone="yes"?>
<Relationships xmlns="http://schemas.openxmlformats.org/package/2006/relationships"><Relationship Id="rId11" Type="http://schemas.openxmlformats.org/officeDocument/2006/relationships/slideLayout" Target="../slideLayouts/slideLayout429.xml"/><Relationship Id="rId12" Type="http://schemas.openxmlformats.org/officeDocument/2006/relationships/theme" Target="../theme/theme39.xml"/><Relationship Id="rId1" Type="http://schemas.openxmlformats.org/officeDocument/2006/relationships/slideLayout" Target="../slideLayouts/slideLayout419.xml"/><Relationship Id="rId2" Type="http://schemas.openxmlformats.org/officeDocument/2006/relationships/slideLayout" Target="../slideLayouts/slideLayout420.xml"/><Relationship Id="rId3" Type="http://schemas.openxmlformats.org/officeDocument/2006/relationships/slideLayout" Target="../slideLayouts/slideLayout421.xml"/><Relationship Id="rId4" Type="http://schemas.openxmlformats.org/officeDocument/2006/relationships/slideLayout" Target="../slideLayouts/slideLayout422.xml"/><Relationship Id="rId5" Type="http://schemas.openxmlformats.org/officeDocument/2006/relationships/slideLayout" Target="../slideLayouts/slideLayout423.xml"/><Relationship Id="rId6" Type="http://schemas.openxmlformats.org/officeDocument/2006/relationships/slideLayout" Target="../slideLayouts/slideLayout424.xml"/><Relationship Id="rId7" Type="http://schemas.openxmlformats.org/officeDocument/2006/relationships/slideLayout" Target="../slideLayouts/slideLayout425.xml"/><Relationship Id="rId8" Type="http://schemas.openxmlformats.org/officeDocument/2006/relationships/slideLayout" Target="../slideLayouts/slideLayout426.xml"/><Relationship Id="rId9" Type="http://schemas.openxmlformats.org/officeDocument/2006/relationships/slideLayout" Target="../slideLayouts/slideLayout427.xml"/><Relationship Id="rId10" Type="http://schemas.openxmlformats.org/officeDocument/2006/relationships/slideLayout" Target="../slideLayouts/slideLayout42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40.xml.rels><?xml version="1.0" encoding="UTF-8" standalone="yes"?>
<Relationships xmlns="http://schemas.openxmlformats.org/package/2006/relationships"><Relationship Id="rId11" Type="http://schemas.openxmlformats.org/officeDocument/2006/relationships/slideLayout" Target="../slideLayouts/slideLayout440.xml"/><Relationship Id="rId12" Type="http://schemas.openxmlformats.org/officeDocument/2006/relationships/theme" Target="../theme/theme40.xml"/><Relationship Id="rId1" Type="http://schemas.openxmlformats.org/officeDocument/2006/relationships/slideLayout" Target="../slideLayouts/slideLayout430.xml"/><Relationship Id="rId2" Type="http://schemas.openxmlformats.org/officeDocument/2006/relationships/slideLayout" Target="../slideLayouts/slideLayout431.xml"/><Relationship Id="rId3" Type="http://schemas.openxmlformats.org/officeDocument/2006/relationships/slideLayout" Target="../slideLayouts/slideLayout432.xml"/><Relationship Id="rId4" Type="http://schemas.openxmlformats.org/officeDocument/2006/relationships/slideLayout" Target="../slideLayouts/slideLayout433.xml"/><Relationship Id="rId5" Type="http://schemas.openxmlformats.org/officeDocument/2006/relationships/slideLayout" Target="../slideLayouts/slideLayout434.xml"/><Relationship Id="rId6" Type="http://schemas.openxmlformats.org/officeDocument/2006/relationships/slideLayout" Target="../slideLayouts/slideLayout435.xml"/><Relationship Id="rId7" Type="http://schemas.openxmlformats.org/officeDocument/2006/relationships/slideLayout" Target="../slideLayouts/slideLayout436.xml"/><Relationship Id="rId8" Type="http://schemas.openxmlformats.org/officeDocument/2006/relationships/slideLayout" Target="../slideLayouts/slideLayout437.xml"/><Relationship Id="rId9" Type="http://schemas.openxmlformats.org/officeDocument/2006/relationships/slideLayout" Target="../slideLayouts/slideLayout438.xml"/><Relationship Id="rId10" Type="http://schemas.openxmlformats.org/officeDocument/2006/relationships/slideLayout" Target="../slideLayouts/slideLayout439.xml"/></Relationships>
</file>

<file path=ppt/slideMasters/_rels/slideMaster41.xml.rels><?xml version="1.0" encoding="UTF-8" standalone="yes"?>
<Relationships xmlns="http://schemas.openxmlformats.org/package/2006/relationships"><Relationship Id="rId11" Type="http://schemas.openxmlformats.org/officeDocument/2006/relationships/slideLayout" Target="../slideLayouts/slideLayout451.xml"/><Relationship Id="rId12" Type="http://schemas.openxmlformats.org/officeDocument/2006/relationships/theme" Target="../theme/theme41.xml"/><Relationship Id="rId1" Type="http://schemas.openxmlformats.org/officeDocument/2006/relationships/slideLayout" Target="../slideLayouts/slideLayout441.xml"/><Relationship Id="rId2" Type="http://schemas.openxmlformats.org/officeDocument/2006/relationships/slideLayout" Target="../slideLayouts/slideLayout442.xml"/><Relationship Id="rId3" Type="http://schemas.openxmlformats.org/officeDocument/2006/relationships/slideLayout" Target="../slideLayouts/slideLayout443.xml"/><Relationship Id="rId4" Type="http://schemas.openxmlformats.org/officeDocument/2006/relationships/slideLayout" Target="../slideLayouts/slideLayout444.xml"/><Relationship Id="rId5" Type="http://schemas.openxmlformats.org/officeDocument/2006/relationships/slideLayout" Target="../slideLayouts/slideLayout445.xml"/><Relationship Id="rId6" Type="http://schemas.openxmlformats.org/officeDocument/2006/relationships/slideLayout" Target="../slideLayouts/slideLayout446.xml"/><Relationship Id="rId7" Type="http://schemas.openxmlformats.org/officeDocument/2006/relationships/slideLayout" Target="../slideLayouts/slideLayout447.xml"/><Relationship Id="rId8" Type="http://schemas.openxmlformats.org/officeDocument/2006/relationships/slideLayout" Target="../slideLayouts/slideLayout448.xml"/><Relationship Id="rId9" Type="http://schemas.openxmlformats.org/officeDocument/2006/relationships/slideLayout" Target="../slideLayouts/slideLayout449.xml"/><Relationship Id="rId10" Type="http://schemas.openxmlformats.org/officeDocument/2006/relationships/slideLayout" Target="../slideLayouts/slideLayout450.xml"/></Relationships>
</file>

<file path=ppt/slideMasters/_rels/slideMaster42.xml.rels><?xml version="1.0" encoding="UTF-8" standalone="yes"?>
<Relationships xmlns="http://schemas.openxmlformats.org/package/2006/relationships"><Relationship Id="rId11" Type="http://schemas.openxmlformats.org/officeDocument/2006/relationships/slideLayout" Target="../slideLayouts/slideLayout462.xml"/><Relationship Id="rId12" Type="http://schemas.openxmlformats.org/officeDocument/2006/relationships/theme" Target="../theme/theme42.xml"/><Relationship Id="rId1" Type="http://schemas.openxmlformats.org/officeDocument/2006/relationships/slideLayout" Target="../slideLayouts/slideLayout452.xml"/><Relationship Id="rId2" Type="http://schemas.openxmlformats.org/officeDocument/2006/relationships/slideLayout" Target="../slideLayouts/slideLayout453.xml"/><Relationship Id="rId3" Type="http://schemas.openxmlformats.org/officeDocument/2006/relationships/slideLayout" Target="../slideLayouts/slideLayout454.xml"/><Relationship Id="rId4" Type="http://schemas.openxmlformats.org/officeDocument/2006/relationships/slideLayout" Target="../slideLayouts/slideLayout455.xml"/><Relationship Id="rId5" Type="http://schemas.openxmlformats.org/officeDocument/2006/relationships/slideLayout" Target="../slideLayouts/slideLayout456.xml"/><Relationship Id="rId6" Type="http://schemas.openxmlformats.org/officeDocument/2006/relationships/slideLayout" Target="../slideLayouts/slideLayout457.xml"/><Relationship Id="rId7" Type="http://schemas.openxmlformats.org/officeDocument/2006/relationships/slideLayout" Target="../slideLayouts/slideLayout458.xml"/><Relationship Id="rId8" Type="http://schemas.openxmlformats.org/officeDocument/2006/relationships/slideLayout" Target="../slideLayouts/slideLayout459.xml"/><Relationship Id="rId9" Type="http://schemas.openxmlformats.org/officeDocument/2006/relationships/slideLayout" Target="../slideLayouts/slideLayout460.xml"/><Relationship Id="rId10" Type="http://schemas.openxmlformats.org/officeDocument/2006/relationships/slideLayout" Target="../slideLayouts/slideLayout461.xml"/></Relationships>
</file>

<file path=ppt/slideMasters/_rels/slideMaster43.xml.rels><?xml version="1.0" encoding="UTF-8" standalone="yes"?>
<Relationships xmlns="http://schemas.openxmlformats.org/package/2006/relationships"><Relationship Id="rId11" Type="http://schemas.openxmlformats.org/officeDocument/2006/relationships/slideLayout" Target="../slideLayouts/slideLayout473.xml"/><Relationship Id="rId12" Type="http://schemas.openxmlformats.org/officeDocument/2006/relationships/theme" Target="../theme/theme43.xml"/><Relationship Id="rId1" Type="http://schemas.openxmlformats.org/officeDocument/2006/relationships/slideLayout" Target="../slideLayouts/slideLayout463.xml"/><Relationship Id="rId2" Type="http://schemas.openxmlformats.org/officeDocument/2006/relationships/slideLayout" Target="../slideLayouts/slideLayout464.xml"/><Relationship Id="rId3" Type="http://schemas.openxmlformats.org/officeDocument/2006/relationships/slideLayout" Target="../slideLayouts/slideLayout465.xml"/><Relationship Id="rId4" Type="http://schemas.openxmlformats.org/officeDocument/2006/relationships/slideLayout" Target="../slideLayouts/slideLayout466.xml"/><Relationship Id="rId5" Type="http://schemas.openxmlformats.org/officeDocument/2006/relationships/slideLayout" Target="../slideLayouts/slideLayout467.xml"/><Relationship Id="rId6" Type="http://schemas.openxmlformats.org/officeDocument/2006/relationships/slideLayout" Target="../slideLayouts/slideLayout468.xml"/><Relationship Id="rId7" Type="http://schemas.openxmlformats.org/officeDocument/2006/relationships/slideLayout" Target="../slideLayouts/slideLayout469.xml"/><Relationship Id="rId8" Type="http://schemas.openxmlformats.org/officeDocument/2006/relationships/slideLayout" Target="../slideLayouts/slideLayout470.xml"/><Relationship Id="rId9" Type="http://schemas.openxmlformats.org/officeDocument/2006/relationships/slideLayout" Target="../slideLayouts/slideLayout471.xml"/><Relationship Id="rId10" Type="http://schemas.openxmlformats.org/officeDocument/2006/relationships/slideLayout" Target="../slideLayouts/slideLayout472.xml"/></Relationships>
</file>

<file path=ppt/slideMasters/_rels/slideMaster44.xml.rels><?xml version="1.0" encoding="UTF-8" standalone="yes"?>
<Relationships xmlns="http://schemas.openxmlformats.org/package/2006/relationships"><Relationship Id="rId11" Type="http://schemas.openxmlformats.org/officeDocument/2006/relationships/slideLayout" Target="../slideLayouts/slideLayout484.xml"/><Relationship Id="rId12" Type="http://schemas.openxmlformats.org/officeDocument/2006/relationships/theme" Target="../theme/theme44.xml"/><Relationship Id="rId1" Type="http://schemas.openxmlformats.org/officeDocument/2006/relationships/slideLayout" Target="../slideLayouts/slideLayout474.xml"/><Relationship Id="rId2" Type="http://schemas.openxmlformats.org/officeDocument/2006/relationships/slideLayout" Target="../slideLayouts/slideLayout475.xml"/><Relationship Id="rId3" Type="http://schemas.openxmlformats.org/officeDocument/2006/relationships/slideLayout" Target="../slideLayouts/slideLayout476.xml"/><Relationship Id="rId4" Type="http://schemas.openxmlformats.org/officeDocument/2006/relationships/slideLayout" Target="../slideLayouts/slideLayout477.xml"/><Relationship Id="rId5" Type="http://schemas.openxmlformats.org/officeDocument/2006/relationships/slideLayout" Target="../slideLayouts/slideLayout478.xml"/><Relationship Id="rId6" Type="http://schemas.openxmlformats.org/officeDocument/2006/relationships/slideLayout" Target="../slideLayouts/slideLayout479.xml"/><Relationship Id="rId7" Type="http://schemas.openxmlformats.org/officeDocument/2006/relationships/slideLayout" Target="../slideLayouts/slideLayout480.xml"/><Relationship Id="rId8" Type="http://schemas.openxmlformats.org/officeDocument/2006/relationships/slideLayout" Target="../slideLayouts/slideLayout481.xml"/><Relationship Id="rId9" Type="http://schemas.openxmlformats.org/officeDocument/2006/relationships/slideLayout" Target="../slideLayouts/slideLayout482.xml"/><Relationship Id="rId10" Type="http://schemas.openxmlformats.org/officeDocument/2006/relationships/slideLayout" Target="../slideLayouts/slideLayout483.xml"/></Relationships>
</file>

<file path=ppt/slideMasters/_rels/slideMaster45.xml.rels><?xml version="1.0" encoding="UTF-8" standalone="yes"?>
<Relationships xmlns="http://schemas.openxmlformats.org/package/2006/relationships"><Relationship Id="rId11" Type="http://schemas.openxmlformats.org/officeDocument/2006/relationships/slideLayout" Target="../slideLayouts/slideLayout495.xml"/><Relationship Id="rId12" Type="http://schemas.openxmlformats.org/officeDocument/2006/relationships/theme" Target="../theme/theme45.xml"/><Relationship Id="rId1" Type="http://schemas.openxmlformats.org/officeDocument/2006/relationships/slideLayout" Target="../slideLayouts/slideLayout485.xml"/><Relationship Id="rId2" Type="http://schemas.openxmlformats.org/officeDocument/2006/relationships/slideLayout" Target="../slideLayouts/slideLayout486.xml"/><Relationship Id="rId3" Type="http://schemas.openxmlformats.org/officeDocument/2006/relationships/slideLayout" Target="../slideLayouts/slideLayout487.xml"/><Relationship Id="rId4" Type="http://schemas.openxmlformats.org/officeDocument/2006/relationships/slideLayout" Target="../slideLayouts/slideLayout488.xml"/><Relationship Id="rId5" Type="http://schemas.openxmlformats.org/officeDocument/2006/relationships/slideLayout" Target="../slideLayouts/slideLayout489.xml"/><Relationship Id="rId6" Type="http://schemas.openxmlformats.org/officeDocument/2006/relationships/slideLayout" Target="../slideLayouts/slideLayout490.xml"/><Relationship Id="rId7" Type="http://schemas.openxmlformats.org/officeDocument/2006/relationships/slideLayout" Target="../slideLayouts/slideLayout491.xml"/><Relationship Id="rId8" Type="http://schemas.openxmlformats.org/officeDocument/2006/relationships/slideLayout" Target="../slideLayouts/slideLayout492.xml"/><Relationship Id="rId9" Type="http://schemas.openxmlformats.org/officeDocument/2006/relationships/slideLayout" Target="../slideLayouts/slideLayout493.xml"/><Relationship Id="rId10" Type="http://schemas.openxmlformats.org/officeDocument/2006/relationships/slideLayout" Target="../slideLayouts/slideLayout494.xml"/></Relationships>
</file>

<file path=ppt/slideMasters/_rels/slideMaster46.xml.rels><?xml version="1.0" encoding="UTF-8" standalone="yes"?>
<Relationships xmlns="http://schemas.openxmlformats.org/package/2006/relationships"><Relationship Id="rId11" Type="http://schemas.openxmlformats.org/officeDocument/2006/relationships/slideLayout" Target="../slideLayouts/slideLayout506.xml"/><Relationship Id="rId12" Type="http://schemas.openxmlformats.org/officeDocument/2006/relationships/theme" Target="../theme/theme46.xml"/><Relationship Id="rId1" Type="http://schemas.openxmlformats.org/officeDocument/2006/relationships/slideLayout" Target="../slideLayouts/slideLayout496.xml"/><Relationship Id="rId2" Type="http://schemas.openxmlformats.org/officeDocument/2006/relationships/slideLayout" Target="../slideLayouts/slideLayout497.xml"/><Relationship Id="rId3" Type="http://schemas.openxmlformats.org/officeDocument/2006/relationships/slideLayout" Target="../slideLayouts/slideLayout498.xml"/><Relationship Id="rId4" Type="http://schemas.openxmlformats.org/officeDocument/2006/relationships/slideLayout" Target="../slideLayouts/slideLayout499.xml"/><Relationship Id="rId5" Type="http://schemas.openxmlformats.org/officeDocument/2006/relationships/slideLayout" Target="../slideLayouts/slideLayout500.xml"/><Relationship Id="rId6" Type="http://schemas.openxmlformats.org/officeDocument/2006/relationships/slideLayout" Target="../slideLayouts/slideLayout501.xml"/><Relationship Id="rId7" Type="http://schemas.openxmlformats.org/officeDocument/2006/relationships/slideLayout" Target="../slideLayouts/slideLayout502.xml"/><Relationship Id="rId8" Type="http://schemas.openxmlformats.org/officeDocument/2006/relationships/slideLayout" Target="../slideLayouts/slideLayout503.xml"/><Relationship Id="rId9" Type="http://schemas.openxmlformats.org/officeDocument/2006/relationships/slideLayout" Target="../slideLayouts/slideLayout504.xml"/><Relationship Id="rId10" Type="http://schemas.openxmlformats.org/officeDocument/2006/relationships/slideLayout" Target="../slideLayouts/slideLayout50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8400">
          <a:solidFill>
            <a:schemeClr val="tx1"/>
          </a:solidFill>
          <a:latin typeface="Calibri" charset="0"/>
          <a:ea typeface="ヒラギノ角ゴ ProN W3" charset="-128"/>
          <a:cs typeface="ヒラギノ角ゴ ProN W3" charset="-128"/>
          <a:sym typeface="Calibri" charset="0"/>
        </a:defRPr>
      </a:lvl9pPr>
    </p:titleStyle>
    <p:bodyStyle>
      <a:lvl1pPr marL="838200" indent="-571500" algn="l" rtl="0" eaLnBrk="0" fontAlgn="base" hangingPunct="0">
        <a:spcBef>
          <a:spcPts val="2400"/>
        </a:spcBef>
        <a:spcAft>
          <a:spcPct val="0"/>
        </a:spcAft>
        <a:buSzPct val="171000"/>
        <a:buFont typeface="Calibri" charset="0"/>
        <a:buChar char="•"/>
        <a:defRPr sz="4200" kern="1200">
          <a:solidFill>
            <a:schemeClr val="tx1"/>
          </a:solidFill>
          <a:latin typeface="+mn-lt"/>
          <a:ea typeface="+mn-ea"/>
          <a:cs typeface="+mn-cs"/>
          <a:sym typeface="Calibri" charset="0"/>
        </a:defRPr>
      </a:lvl1pPr>
      <a:lvl2pPr marL="1282700" indent="-571500" algn="l" rtl="0" eaLnBrk="0" fontAlgn="base" hangingPunct="0">
        <a:spcBef>
          <a:spcPts val="2400"/>
        </a:spcBef>
        <a:spcAft>
          <a:spcPct val="0"/>
        </a:spcAft>
        <a:buSzPct val="171000"/>
        <a:buFont typeface="Calibri" charset="0"/>
        <a:buChar char="•"/>
        <a:defRPr sz="4200" kern="1200">
          <a:solidFill>
            <a:schemeClr val="tx1"/>
          </a:solidFill>
          <a:latin typeface="+mn-lt"/>
          <a:ea typeface="+mn-ea"/>
          <a:cs typeface="+mn-cs"/>
          <a:sym typeface="Calibri" charset="0"/>
        </a:defRPr>
      </a:lvl2pPr>
      <a:lvl3pPr marL="1727200" indent="-571500" algn="l" rtl="0" eaLnBrk="0" fontAlgn="base" hangingPunct="0">
        <a:spcBef>
          <a:spcPts val="2400"/>
        </a:spcBef>
        <a:spcAft>
          <a:spcPct val="0"/>
        </a:spcAft>
        <a:buSzPct val="171000"/>
        <a:buFont typeface="Calibri" charset="0"/>
        <a:buChar char="•"/>
        <a:defRPr sz="4200" kern="1200">
          <a:solidFill>
            <a:schemeClr val="tx1"/>
          </a:solidFill>
          <a:latin typeface="+mn-lt"/>
          <a:ea typeface="+mn-ea"/>
          <a:cs typeface="+mn-cs"/>
          <a:sym typeface="Calibri" charset="0"/>
        </a:defRPr>
      </a:lvl3pPr>
      <a:lvl4pPr marL="2171700" indent="-571500" algn="l" rtl="0" eaLnBrk="0" fontAlgn="base" hangingPunct="0">
        <a:spcBef>
          <a:spcPts val="2400"/>
        </a:spcBef>
        <a:spcAft>
          <a:spcPct val="0"/>
        </a:spcAft>
        <a:buSzPct val="171000"/>
        <a:buFont typeface="Calibri" charset="0"/>
        <a:buChar char="•"/>
        <a:defRPr sz="4200" kern="1200">
          <a:solidFill>
            <a:schemeClr val="tx1"/>
          </a:solidFill>
          <a:latin typeface="+mn-lt"/>
          <a:ea typeface="+mn-ea"/>
          <a:cs typeface="+mn-cs"/>
          <a:sym typeface="Calibri" charset="0"/>
        </a:defRPr>
      </a:lvl4pPr>
      <a:lvl5pPr marL="2616200" indent="-571500" algn="l" rtl="0" eaLnBrk="0" fontAlgn="base" hangingPunct="0">
        <a:spcBef>
          <a:spcPts val="2400"/>
        </a:spcBef>
        <a:spcAft>
          <a:spcPct val="0"/>
        </a:spcAft>
        <a:buSzPct val="171000"/>
        <a:buFont typeface="Calibri" charset="0"/>
        <a:buChar char="•"/>
        <a:defRPr sz="42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0242"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787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1pPr>
      <a:lvl2pPr marL="12319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2pPr>
      <a:lvl3pPr marL="1676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3pPr>
      <a:lvl4pPr marL="21209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4pPr>
      <a:lvl5pPr marL="2565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1270000" y="442913"/>
            <a:ext cx="10464800" cy="433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1266" name="Rectangle 2"/>
          <p:cNvSpPr>
            <a:spLocks noGrp="1" noChangeArrowheads="1"/>
          </p:cNvSpPr>
          <p:nvPr>
            <p:ph type="body" idx="1"/>
          </p:nvPr>
        </p:nvSpPr>
        <p:spPr bwMode="auto">
          <a:xfrm>
            <a:off x="1270000" y="1993900"/>
            <a:ext cx="10464800" cy="775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25400" tIns="25400" rIns="25400" bIns="254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9pPr>
    </p:titleStyle>
    <p:bodyStyle>
      <a:lvl1pPr marL="239713" indent="-239713"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1pPr>
      <a:lvl2pPr marL="496888" indent="-201613"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2pPr>
      <a:lvl3pPr marL="777875" indent="-161925"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3pPr>
      <a:lvl4pPr marL="1098550" indent="-160338"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4pPr>
      <a:lvl5pPr marL="1420813" indent="-161925"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3378200" y="5600700"/>
            <a:ext cx="6248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25400" tIns="25400" rIns="25400" bIns="25400" numCol="1" anchor="t" anchorCtr="0" compatLnSpc="1">
            <a:prstTxWarp prst="textNoShape">
              <a:avLst/>
            </a:prstTxWarp>
          </a:bodyPr>
          <a:lstStyle/>
          <a:p>
            <a:pPr lvl="0"/>
            <a:r>
              <a:rPr lang="en-US" altLang="en-US">
                <a:sym typeface="Calibri Bold" charset="0"/>
              </a:rPr>
              <a:t>Click to edit Master title style</a:t>
            </a:r>
          </a:p>
        </p:txBody>
      </p:sp>
      <p:sp>
        <p:nvSpPr>
          <p:cNvPr id="13314" name="Rectangle 2"/>
          <p:cNvSpPr>
            <a:spLocks noGrp="1" noChangeArrowheads="1"/>
          </p:cNvSpPr>
          <p:nvPr>
            <p:ph type="body" idx="1"/>
          </p:nvPr>
        </p:nvSpPr>
        <p:spPr bwMode="auto">
          <a:xfrm>
            <a:off x="650875" y="2276475"/>
            <a:ext cx="11703050" cy="747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25400" tIns="25400" rIns="25400" bIns="254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Bold" charset="0"/>
        </a:defRPr>
      </a:lvl1pPr>
      <a:lvl2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2pPr>
      <a:lvl3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3pPr>
      <a:lvl4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4pPr>
      <a:lvl5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5pPr>
      <a:lvl6pPr marL="4572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6pPr>
      <a:lvl7pPr marL="9144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7pPr>
      <a:lvl8pPr marL="13716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8pPr>
      <a:lvl9pPr marL="18288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9pPr>
    </p:titleStyle>
    <p:bodyStyle>
      <a:lvl1pPr algn="ctr" rtl="0" eaLnBrk="0" fontAlgn="base" hangingPunct="0">
        <a:spcBef>
          <a:spcPct val="0"/>
        </a:spcBef>
        <a:spcAft>
          <a:spcPct val="0"/>
        </a:spcAft>
        <a:defRPr sz="3400" kern="1200">
          <a:solidFill>
            <a:schemeClr val="tx1"/>
          </a:solidFill>
          <a:latin typeface="+mn-lt"/>
          <a:ea typeface="+mn-ea"/>
          <a:cs typeface="+mn-cs"/>
          <a:sym typeface="Calibri" charset="0"/>
        </a:defRPr>
      </a:lvl1pPr>
      <a:lvl2pPr marL="430213" algn="ctr" rtl="0" eaLnBrk="0" fontAlgn="base" hangingPunct="0">
        <a:spcBef>
          <a:spcPct val="0"/>
        </a:spcBef>
        <a:spcAft>
          <a:spcPct val="0"/>
        </a:spcAft>
        <a:defRPr sz="3400" kern="1200">
          <a:solidFill>
            <a:schemeClr val="tx1"/>
          </a:solidFill>
          <a:latin typeface="+mn-lt"/>
          <a:ea typeface="+mn-ea"/>
          <a:cs typeface="+mn-cs"/>
          <a:sym typeface="Calibri" charset="0"/>
        </a:defRPr>
      </a:lvl2pPr>
      <a:lvl3pPr marL="887413" algn="ctr" rtl="0" eaLnBrk="0" fontAlgn="base" hangingPunct="0">
        <a:spcBef>
          <a:spcPct val="0"/>
        </a:spcBef>
        <a:spcAft>
          <a:spcPct val="0"/>
        </a:spcAft>
        <a:defRPr sz="3400" kern="1200">
          <a:solidFill>
            <a:schemeClr val="tx1"/>
          </a:solidFill>
          <a:latin typeface="+mn-lt"/>
          <a:ea typeface="+mn-ea"/>
          <a:cs typeface="+mn-cs"/>
          <a:sym typeface="Calibri" charset="0"/>
        </a:defRPr>
      </a:lvl3pPr>
      <a:lvl4pPr marL="1344613" algn="ctr" rtl="0" eaLnBrk="0" fontAlgn="base" hangingPunct="0">
        <a:spcBef>
          <a:spcPct val="0"/>
        </a:spcBef>
        <a:spcAft>
          <a:spcPct val="0"/>
        </a:spcAft>
        <a:defRPr sz="3400" kern="1200">
          <a:solidFill>
            <a:schemeClr val="tx1"/>
          </a:solidFill>
          <a:latin typeface="+mn-lt"/>
          <a:ea typeface="+mn-ea"/>
          <a:cs typeface="+mn-cs"/>
          <a:sym typeface="Calibri" charset="0"/>
        </a:defRPr>
      </a:lvl4pPr>
      <a:lvl5pPr marL="1801813" algn="ctr" rtl="0" eaLnBrk="0" fontAlgn="base" hangingPunct="0">
        <a:spcBef>
          <a:spcPct val="0"/>
        </a:spcBef>
        <a:spcAft>
          <a:spcPct val="0"/>
        </a:spcAft>
        <a:defRPr sz="34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536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5363" name="Text Box 3"/>
          <p:cNvSpPr txBox="1">
            <a:spLocks noGrp="1" noChangeArrowheads="1"/>
          </p:cNvSpPr>
          <p:nvPr>
            <p:ph type="sldNum" sz="quarter" idx="4"/>
          </p:nvPr>
        </p:nvSpPr>
        <p:spPr bwMode="auto">
          <a:xfrm>
            <a:off x="10674350" y="9124950"/>
            <a:ext cx="3206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sym typeface="Calibri" charset="0"/>
              </a:defRPr>
            </a:lvl1pPr>
          </a:lstStyle>
          <a:p>
            <a:fld id="{29E3B45D-E2CE-7643-9D6A-29831A2AFE2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hf hdr="0" ftr="0" dt="0"/>
  <p:txStyles>
    <p:titleStyle>
      <a:lvl1pPr marL="4763"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1270000" y="444500"/>
            <a:ext cx="10464800" cy="154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6386" name="Rectangle 2"/>
          <p:cNvSpPr>
            <a:spLocks noGrp="1" noChangeArrowheads="1"/>
          </p:cNvSpPr>
          <p:nvPr>
            <p:ph type="body" idx="1"/>
          </p:nvPr>
        </p:nvSpPr>
        <p:spPr bwMode="auto">
          <a:xfrm>
            <a:off x="1270000" y="1993900"/>
            <a:ext cx="10464800" cy="648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9pPr>
    </p:titleStyle>
    <p:bodyStyle>
      <a:lvl1pPr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1pPr>
      <a:lvl2pPr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2pPr>
      <a:lvl3pPr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3pPr>
      <a:lvl4pPr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4pPr>
      <a:lvl5pPr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bwMode="auto">
          <a:xfrm>
            <a:off x="647700" y="128588"/>
            <a:ext cx="11709400" cy="214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17410"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
        <p:nvSpPr>
          <p:cNvPr id="17411" name="Text Box 3"/>
          <p:cNvSpPr txBox="1">
            <a:spLocks noGrp="1" noChangeArrowheads="1"/>
          </p:cNvSpPr>
          <p:nvPr>
            <p:ph type="sldNum" sz="quarter" idx="4"/>
          </p:nvPr>
        </p:nvSpPr>
        <p:spPr bwMode="auto">
          <a:xfrm>
            <a:off x="10650538" y="8882063"/>
            <a:ext cx="369887"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eaLnBrk="1" hangingPunct="1">
              <a:defRPr sz="1800">
                <a:solidFill>
                  <a:schemeClr val="tx1"/>
                </a:solidFill>
                <a:latin typeface="Arial" charset="0"/>
                <a:sym typeface="Arial" charset="0"/>
              </a:defRPr>
            </a:lvl1pPr>
          </a:lstStyle>
          <a:p>
            <a:fld id="{4140F27B-6E80-3348-B795-5BC6FCA7854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Arial" charset="0"/>
        </a:defRPr>
      </a:lvl1pPr>
      <a:lvl2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2pPr>
      <a:lvl3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3pPr>
      <a:lvl4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4pPr>
      <a:lvl5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5pPr>
      <a:lvl6pPr marL="4572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6pPr>
      <a:lvl7pPr marL="9144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7pPr>
      <a:lvl8pPr marL="13716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8pPr>
      <a:lvl9pPr marL="18288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9pPr>
    </p:titleStyle>
    <p:bodyStyle>
      <a:lvl1pPr marL="382588" indent="-342900" algn="l" rtl="0" eaLnBrk="0" fontAlgn="base" hangingPunct="0">
        <a:spcBef>
          <a:spcPts val="1000"/>
        </a:spcBef>
        <a:spcAft>
          <a:spcPct val="0"/>
        </a:spcAft>
        <a:buClr>
          <a:srgbClr val="000000"/>
        </a:buClr>
        <a:buSzPct val="100000"/>
        <a:buFont typeface="Arial" charset="0"/>
        <a:buChar char="•"/>
        <a:defRPr sz="4400" kern="1200">
          <a:solidFill>
            <a:schemeClr val="tx1"/>
          </a:solidFill>
          <a:latin typeface="+mn-lt"/>
          <a:ea typeface="+mn-ea"/>
          <a:cs typeface="+mn-cs"/>
          <a:sym typeface="Arial" charset="0"/>
        </a:defRPr>
      </a:lvl1pPr>
      <a:lvl2pPr marL="681038" indent="-285750" algn="l" rtl="0" eaLnBrk="0" fontAlgn="base" hangingPunct="0">
        <a:spcBef>
          <a:spcPts val="900"/>
        </a:spcBef>
        <a:spcAft>
          <a:spcPct val="0"/>
        </a:spcAft>
        <a:buClr>
          <a:srgbClr val="000000"/>
        </a:buClr>
        <a:buSzPct val="100000"/>
        <a:buFont typeface="Arial" charset="0"/>
        <a:buChar char="–"/>
        <a:defRPr sz="3800" kern="1200">
          <a:solidFill>
            <a:schemeClr val="tx1"/>
          </a:solidFill>
          <a:latin typeface="+mn-lt"/>
          <a:ea typeface="+mn-ea"/>
          <a:cs typeface="+mn-cs"/>
          <a:sym typeface="Arial" charset="0"/>
        </a:defRPr>
      </a:lvl2pPr>
      <a:lvl3pPr marL="10810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Arial" charset="0"/>
        </a:defRPr>
      </a:lvl3pPr>
      <a:lvl4pPr marL="1538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4pPr>
      <a:lvl5pPr marL="1995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843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txStyles>
    <p:titleStyle>
      <a:lvl1pPr marL="4763"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bwMode="auto">
          <a:xfrm>
            <a:off x="1270000" y="254000"/>
            <a:ext cx="10464800"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title style</a:t>
            </a:r>
          </a:p>
        </p:txBody>
      </p:sp>
      <p:sp>
        <p:nvSpPr>
          <p:cNvPr id="20482" name="Rectangle 2"/>
          <p:cNvSpPr>
            <a:spLocks noGrp="1" noChangeArrowheads="1"/>
          </p:cNvSpPr>
          <p:nvPr>
            <p:ph type="body" idx="1"/>
          </p:nvPr>
        </p:nvSpPr>
        <p:spPr bwMode="auto">
          <a:xfrm>
            <a:off x="1270000" y="1193800"/>
            <a:ext cx="10464800" cy="728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txStyles>
    <p:titleStyle>
      <a:lvl1pPr algn="ctr" rtl="0" eaLnBrk="0" fontAlgn="base" hangingPunct="0">
        <a:spcBef>
          <a:spcPct val="0"/>
        </a:spcBef>
        <a:spcAft>
          <a:spcPct val="0"/>
        </a:spcAft>
        <a:defRPr sz="48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800">
          <a:solidFill>
            <a:schemeClr val="tx1"/>
          </a:solidFill>
          <a:latin typeface="Calibri" charset="0"/>
          <a:ea typeface="ヒラギノ角ゴ ProN W3" charset="-128"/>
          <a:cs typeface="ヒラギノ角ゴ ProN W3" charset="-128"/>
          <a:sym typeface="Calibri" charset="0"/>
        </a:defRPr>
      </a:lvl9pPr>
    </p:titleStyle>
    <p:bodyStyle>
      <a:lvl1pPr marL="125413" indent="-125413" algn="l" rtl="0" eaLnBrk="0" fontAlgn="base" hangingPunct="0">
        <a:spcBef>
          <a:spcPct val="0"/>
        </a:spcBef>
        <a:spcAft>
          <a:spcPct val="0"/>
        </a:spcAft>
        <a:defRPr sz="3600" kern="1200">
          <a:solidFill>
            <a:schemeClr val="tx1"/>
          </a:solidFill>
          <a:latin typeface="+mn-lt"/>
          <a:ea typeface="+mn-ea"/>
          <a:cs typeface="+mn-cs"/>
          <a:sym typeface="Calibri" charset="0"/>
        </a:defRPr>
      </a:lvl1pPr>
      <a:lvl2pPr marL="125413" indent="-125413" algn="l" rtl="0" eaLnBrk="0" fontAlgn="base" hangingPunct="0">
        <a:spcBef>
          <a:spcPct val="0"/>
        </a:spcBef>
        <a:spcAft>
          <a:spcPct val="0"/>
        </a:spcAft>
        <a:defRPr sz="3600" kern="1200">
          <a:solidFill>
            <a:schemeClr val="tx1"/>
          </a:solidFill>
          <a:latin typeface="+mn-lt"/>
          <a:ea typeface="+mn-ea"/>
          <a:cs typeface="+mn-cs"/>
          <a:sym typeface="Calibri" charset="0"/>
        </a:defRPr>
      </a:lvl2pPr>
      <a:lvl3pPr marL="125413" indent="-125413" algn="l" rtl="0" eaLnBrk="0" fontAlgn="base" hangingPunct="0">
        <a:spcBef>
          <a:spcPct val="0"/>
        </a:spcBef>
        <a:spcAft>
          <a:spcPct val="0"/>
        </a:spcAft>
        <a:defRPr sz="3600" kern="1200">
          <a:solidFill>
            <a:schemeClr val="tx1"/>
          </a:solidFill>
          <a:latin typeface="+mn-lt"/>
          <a:ea typeface="+mn-ea"/>
          <a:cs typeface="+mn-cs"/>
          <a:sym typeface="Calibri" charset="0"/>
        </a:defRPr>
      </a:lvl3pPr>
      <a:lvl4pPr marL="125413" indent="-125413" algn="l" rtl="0" eaLnBrk="0" fontAlgn="base" hangingPunct="0">
        <a:spcBef>
          <a:spcPct val="0"/>
        </a:spcBef>
        <a:spcAft>
          <a:spcPct val="0"/>
        </a:spcAft>
        <a:defRPr sz="3600" kern="1200">
          <a:solidFill>
            <a:schemeClr val="tx1"/>
          </a:solidFill>
          <a:latin typeface="+mn-lt"/>
          <a:ea typeface="+mn-ea"/>
          <a:cs typeface="+mn-cs"/>
          <a:sym typeface="Calibri" charset="0"/>
        </a:defRPr>
      </a:lvl4pPr>
      <a:lvl5pPr marL="125413" indent="-125413" algn="l" rtl="0" eaLnBrk="0" fontAlgn="base" hangingPunct="0">
        <a:spcBef>
          <a:spcPct val="0"/>
        </a:spcBef>
        <a:spcAft>
          <a:spcPct val="0"/>
        </a:spcAft>
        <a:defRPr sz="3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1506"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bwMode="auto">
          <a:xfrm>
            <a:off x="647700" y="7912100"/>
            <a:ext cx="11709400"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Helvetica" charset="0"/>
              </a:rPr>
              <a:t>Click to edit Master title style</a:t>
            </a:r>
          </a:p>
        </p:txBody>
      </p:sp>
      <p:sp>
        <p:nvSpPr>
          <p:cNvPr id="22530" name="Rectangle 2"/>
          <p:cNvSpPr>
            <a:spLocks noGrp="1" noChangeArrowheads="1"/>
          </p:cNvSpPr>
          <p:nvPr>
            <p:ph type="body" idx="1"/>
          </p:nvPr>
        </p:nvSpPr>
        <p:spPr bwMode="auto">
          <a:xfrm>
            <a:off x="647700" y="8704263"/>
            <a:ext cx="11709400" cy="40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25400" tIns="25400" rIns="25400" bIns="25400" numCol="1" anchor="ctr"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ransition/>
  <p:txStyles>
    <p:titleStyle>
      <a:lvl1pPr algn="l" rtl="0" eaLnBrk="0" fontAlgn="base" hangingPunct="0">
        <a:spcBef>
          <a:spcPct val="0"/>
        </a:spcBef>
        <a:spcAft>
          <a:spcPct val="0"/>
        </a:spcAft>
        <a:defRPr sz="4200" kern="1200">
          <a:solidFill>
            <a:schemeClr val="tx1"/>
          </a:solidFill>
          <a:latin typeface="+mj-lt"/>
          <a:ea typeface="+mj-ea"/>
          <a:cs typeface="+mj-cs"/>
          <a:sym typeface="Helvetica" charset="0"/>
        </a:defRPr>
      </a:lvl1pPr>
      <a:lvl2pPr algn="l" rtl="0" eaLnBrk="0" fontAlgn="base" hangingPunct="0">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2pPr>
      <a:lvl3pPr algn="l" rtl="0" eaLnBrk="0" fontAlgn="base" hangingPunct="0">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3pPr>
      <a:lvl4pPr algn="l" rtl="0" eaLnBrk="0" fontAlgn="base" hangingPunct="0">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4pPr>
      <a:lvl5pPr algn="l" rtl="0" eaLnBrk="0" fontAlgn="base" hangingPunct="0">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5pPr>
      <a:lvl6pPr marL="457200" algn="l" rtl="0" fontAlgn="base">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6pPr>
      <a:lvl7pPr marL="914400" algn="l" rtl="0" fontAlgn="base">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7pPr>
      <a:lvl8pPr marL="1371600" algn="l" rtl="0" fontAlgn="base">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8pPr>
      <a:lvl9pPr marL="1828800" algn="l" rtl="0" fontAlgn="base">
        <a:spcBef>
          <a:spcPct val="0"/>
        </a:spcBef>
        <a:spcAft>
          <a:spcPct val="0"/>
        </a:spcAft>
        <a:defRPr sz="4200">
          <a:solidFill>
            <a:schemeClr val="tx1"/>
          </a:solidFill>
          <a:latin typeface="Helvetica" charset="0"/>
          <a:ea typeface="ヒラギノ角ゴ ProN W3" charset="-128"/>
          <a:cs typeface="ヒラギノ角ゴ ProN W3" charset="-128"/>
          <a:sym typeface="Helvetica" charset="0"/>
        </a:defRPr>
      </a:lvl9pPr>
    </p:titleStyle>
    <p:bodyStyle>
      <a:lvl1pPr algn="l" rtl="0" eaLnBrk="0" fontAlgn="base" hangingPunct="0">
        <a:spcBef>
          <a:spcPts val="900"/>
        </a:spcBef>
        <a:spcAft>
          <a:spcPct val="0"/>
        </a:spcAft>
        <a:defRPr sz="2800" kern="1200">
          <a:solidFill>
            <a:srgbClr val="FFC000"/>
          </a:solidFill>
          <a:latin typeface="+mn-lt"/>
          <a:ea typeface="+mn-ea"/>
          <a:cs typeface="+mn-cs"/>
          <a:sym typeface="Helvetica" charset="0"/>
        </a:defRPr>
      </a:lvl1pPr>
      <a:lvl2pPr marL="544513" indent="-225425" algn="l" rtl="0" eaLnBrk="0" fontAlgn="base" hangingPunct="0">
        <a:spcBef>
          <a:spcPts val="900"/>
        </a:spcBef>
        <a:spcAft>
          <a:spcPct val="0"/>
        </a:spcAft>
        <a:buClr>
          <a:srgbClr val="000000"/>
        </a:buClr>
        <a:buSzPct val="125000"/>
        <a:buFont typeface="Helvetica" charset="0"/>
        <a:buChar char="−"/>
        <a:defRPr kern="1200">
          <a:solidFill>
            <a:schemeClr val="tx1"/>
          </a:solidFill>
          <a:latin typeface="+mn-lt"/>
          <a:ea typeface="+mn-ea"/>
          <a:cs typeface="+mn-cs"/>
          <a:sym typeface="Helvetica" charset="0"/>
        </a:defRPr>
      </a:lvl2pPr>
      <a:lvl3pPr marL="776288" indent="-231775" algn="l" rtl="0" eaLnBrk="0" fontAlgn="base" hangingPunct="0">
        <a:spcBef>
          <a:spcPts val="900"/>
        </a:spcBef>
        <a:spcAft>
          <a:spcPct val="0"/>
        </a:spcAft>
        <a:buClr>
          <a:srgbClr val="000000"/>
        </a:buClr>
        <a:buSzPct val="125000"/>
        <a:buFont typeface="Helvetica" charset="0"/>
        <a:buChar char="▫"/>
        <a:defRPr kern="1200">
          <a:solidFill>
            <a:schemeClr val="tx1"/>
          </a:solidFill>
          <a:latin typeface="+mn-lt"/>
          <a:ea typeface="+mn-ea"/>
          <a:cs typeface="+mn-cs"/>
          <a:sym typeface="Helvetica" charset="0"/>
        </a:defRPr>
      </a:lvl3pPr>
      <a:lvl4pPr marL="1001713" indent="-225425" algn="l" rtl="0" eaLnBrk="0" fontAlgn="base" hangingPunct="0">
        <a:spcBef>
          <a:spcPts val="900"/>
        </a:spcBef>
        <a:spcAft>
          <a:spcPct val="0"/>
        </a:spcAft>
        <a:buClr>
          <a:srgbClr val="000000"/>
        </a:buClr>
        <a:buSzPct val="125000"/>
        <a:buFont typeface="Helvetica" charset="0"/>
        <a:buChar char="-"/>
        <a:defRPr kern="1200">
          <a:solidFill>
            <a:schemeClr val="tx1"/>
          </a:solidFill>
          <a:latin typeface="+mn-lt"/>
          <a:ea typeface="+mn-ea"/>
          <a:cs typeface="+mn-cs"/>
          <a:sym typeface="Helvetica" charset="0"/>
        </a:defRPr>
      </a:lvl4pPr>
      <a:lvl5pPr marL="1233488" indent="-231775" algn="l" rtl="0" eaLnBrk="0" fontAlgn="base" hangingPunct="0">
        <a:spcBef>
          <a:spcPts val="900"/>
        </a:spcBef>
        <a:spcAft>
          <a:spcPct val="0"/>
        </a:spcAft>
        <a:buClr>
          <a:srgbClr val="000000"/>
        </a:buClr>
        <a:buSzPct val="125000"/>
        <a:buFont typeface="Helvetica" charset="0"/>
        <a:buChar char="◦"/>
        <a:defRPr kern="1200">
          <a:solidFill>
            <a:schemeClr val="tx1"/>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444500"/>
            <a:ext cx="10464800" cy="433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noChangeArrowheads="1"/>
          </p:cNvSpPr>
          <p:nvPr>
            <p:ph type="body" idx="1"/>
          </p:nvPr>
        </p:nvSpPr>
        <p:spPr bwMode="auto">
          <a:xfrm>
            <a:off x="1270000" y="1993900"/>
            <a:ext cx="10464800" cy="775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1pPr>
      <a:lvl2pPr marL="692150" indent="-28575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2pPr>
      <a:lvl3pPr marL="10922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3pPr>
      <a:lvl4pPr marL="15494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4pPr>
      <a:lvl5pPr marL="20066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355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3555" name="Text Box 3"/>
          <p:cNvSpPr txBox="1">
            <a:spLocks noGrp="1" noChangeArrowheads="1"/>
          </p:cNvSpPr>
          <p:nvPr>
            <p:ph type="sldNum" sz="quarter" idx="4"/>
          </p:nvPr>
        </p:nvSpPr>
        <p:spPr bwMode="auto">
          <a:xfrm>
            <a:off x="10675938" y="9124950"/>
            <a:ext cx="3206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sym typeface="Calibri" charset="0"/>
              </a:defRPr>
            </a:lvl1pPr>
          </a:lstStyle>
          <a:p>
            <a:fld id="{5E348BC2-08A4-EC42-9726-30E7F79EF6C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ransition/>
  <p:hf hdr="0" ftr="0" dt="0"/>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4578"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560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6626"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7650"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867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9698"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647700" y="128588"/>
            <a:ext cx="11709400" cy="214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072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ransition/>
  <p:txStyles>
    <p:titleStyle>
      <a:lvl1pPr marL="4763"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4763"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810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810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38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95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1746"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bwMode="auto">
          <a:xfrm>
            <a:off x="647700" y="0"/>
            <a:ext cx="11493500" cy="401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32770" name="Rectangle 2"/>
          <p:cNvSpPr>
            <a:spLocks noGrp="1" noChangeArrowheads="1"/>
          </p:cNvSpPr>
          <p:nvPr>
            <p:ph type="body" idx="1"/>
          </p:nvPr>
        </p:nvSpPr>
        <p:spPr bwMode="auto">
          <a:xfrm>
            <a:off x="647700" y="3035300"/>
            <a:ext cx="11493500" cy="671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
        <p:nvSpPr>
          <p:cNvPr id="32771" name="Text Box 3"/>
          <p:cNvSpPr txBox="1">
            <a:spLocks noGrp="1" noChangeArrowheads="1"/>
          </p:cNvSpPr>
          <p:nvPr>
            <p:ph type="sldNum" sz="quarter" idx="4"/>
          </p:nvPr>
        </p:nvSpPr>
        <p:spPr bwMode="auto">
          <a:xfrm>
            <a:off x="10652125" y="8882063"/>
            <a:ext cx="3683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eaLnBrk="1" hangingPunct="1">
              <a:defRPr sz="1800">
                <a:solidFill>
                  <a:schemeClr val="tx1"/>
                </a:solidFill>
                <a:latin typeface="Arial" charset="0"/>
                <a:sym typeface="Arial" charset="0"/>
              </a:defRPr>
            </a:lvl1pPr>
          </a:lstStyle>
          <a:p>
            <a:fld id="{1C07FD41-5EE6-7A48-8C07-7C58399983D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ransition/>
  <p:hf hdr="0" ftr="0" dt="0"/>
  <p:txStyles>
    <p:titleStyle>
      <a:lvl1pPr marL="6350" algn="l" rtl="0" eaLnBrk="0" fontAlgn="base" hangingPunct="0">
        <a:spcBef>
          <a:spcPct val="0"/>
        </a:spcBef>
        <a:spcAft>
          <a:spcPct val="0"/>
        </a:spcAft>
        <a:defRPr sz="5600" b="1" kern="1200">
          <a:solidFill>
            <a:srgbClr val="0000FF"/>
          </a:solidFill>
          <a:latin typeface="+mj-lt"/>
          <a:ea typeface="+mj-ea"/>
          <a:cs typeface="+mj-cs"/>
          <a:sym typeface="Arial" charset="0"/>
        </a:defRPr>
      </a:lvl1pPr>
      <a:lvl2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2pPr>
      <a:lvl3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3pPr>
      <a:lvl4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4pPr>
      <a:lvl5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5pPr>
      <a:lvl6pPr marL="4635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6pPr>
      <a:lvl7pPr marL="9207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7pPr>
      <a:lvl8pPr marL="13779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8pPr>
      <a:lvl9pPr marL="18351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9pPr>
    </p:titleStyle>
    <p:bodyStyle>
      <a:lvl1pPr marL="382588" indent="-342900" algn="l" rtl="0" eaLnBrk="0" fontAlgn="base" hangingPunct="0">
        <a:spcBef>
          <a:spcPts val="1100"/>
        </a:spcBef>
        <a:spcAft>
          <a:spcPct val="0"/>
        </a:spcAft>
        <a:buSzPct val="100000"/>
        <a:buFont typeface="Arial" charset="0"/>
        <a:buChar char="•"/>
        <a:defRPr sz="4400" kern="1200">
          <a:solidFill>
            <a:schemeClr val="tx1"/>
          </a:solidFill>
          <a:latin typeface="+mn-lt"/>
          <a:ea typeface="+mn-ea"/>
          <a:cs typeface="+mn-cs"/>
          <a:sym typeface="Arial" charset="0"/>
        </a:defRPr>
      </a:lvl1pPr>
      <a:lvl2pPr marL="731838" indent="-285750" algn="l" rtl="0" eaLnBrk="0" fontAlgn="base" hangingPunct="0">
        <a:spcBef>
          <a:spcPts val="900"/>
        </a:spcBef>
        <a:spcAft>
          <a:spcPct val="0"/>
        </a:spcAft>
        <a:buSzPct val="100000"/>
        <a:buFont typeface="Arial" charset="0"/>
        <a:buChar char="–"/>
        <a:defRPr sz="3800" kern="1200">
          <a:solidFill>
            <a:schemeClr val="tx1"/>
          </a:solidFill>
          <a:latin typeface="+mn-lt"/>
          <a:ea typeface="+mn-ea"/>
          <a:cs typeface="+mn-cs"/>
          <a:sym typeface="Arial" charset="0"/>
        </a:defRPr>
      </a:lvl2pPr>
      <a:lvl3pPr marL="1131888" indent="-228600" algn="l" rtl="0" eaLnBrk="0" fontAlgn="base" hangingPunct="0">
        <a:spcBef>
          <a:spcPts val="800"/>
        </a:spcBef>
        <a:spcAft>
          <a:spcPct val="0"/>
        </a:spcAft>
        <a:buSzPct val="100000"/>
        <a:buFont typeface="Arial" charset="0"/>
        <a:buChar char="•"/>
        <a:defRPr sz="3400" kern="1200">
          <a:solidFill>
            <a:schemeClr val="tx1"/>
          </a:solidFill>
          <a:latin typeface="+mn-lt"/>
          <a:ea typeface="+mn-ea"/>
          <a:cs typeface="+mn-cs"/>
          <a:sym typeface="Arial" charset="0"/>
        </a:defRPr>
      </a:lvl3pPr>
      <a:lvl4pPr marL="1589088" indent="-228600" algn="l" rtl="0" eaLnBrk="0" fontAlgn="base" hangingPunct="0">
        <a:spcBef>
          <a:spcPts val="700"/>
        </a:spcBef>
        <a:spcAft>
          <a:spcPct val="0"/>
        </a:spcAft>
        <a:buSzPct val="100000"/>
        <a:buFont typeface="Arial" charset="0"/>
        <a:buChar char="–"/>
        <a:defRPr sz="2800" kern="1200">
          <a:solidFill>
            <a:schemeClr val="tx1"/>
          </a:solidFill>
          <a:latin typeface="+mn-lt"/>
          <a:ea typeface="+mn-ea"/>
          <a:cs typeface="+mn-cs"/>
          <a:sym typeface="Arial" charset="0"/>
        </a:defRPr>
      </a:lvl4pPr>
      <a:lvl5pPr marL="2046288" indent="-228600" algn="l" rtl="0" eaLnBrk="0" fontAlgn="base" hangingPunct="0">
        <a:spcBef>
          <a:spcPts val="700"/>
        </a:spcBef>
        <a:spcAft>
          <a:spcPct val="0"/>
        </a:spcAft>
        <a:buSzPct val="100000"/>
        <a:buFont typeface="Arial" charset="0"/>
        <a:buChar char="»"/>
        <a:defRPr sz="2800" kern="1200">
          <a:solidFill>
            <a:schemeClr val="tx1"/>
          </a:solidFill>
          <a:latin typeface="+mn-lt"/>
          <a:ea typeface="+mn-ea"/>
          <a:cs typeface="+mn-cs"/>
          <a:sym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128"/>
          <a:cs typeface="ヒラギノ角ゴ ProN W3" charset="-128"/>
          <a:sym typeface="Calibri" charset="0"/>
        </a:defRPr>
      </a:lvl9pPr>
    </p:titleStyle>
    <p:bodyStyle>
      <a:lvl1pPr marL="239713" indent="-239713"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1pPr>
      <a:lvl2pPr marL="522288" indent="-201613"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2pPr>
      <a:lvl3pPr marL="803275" indent="-161925"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3pPr>
      <a:lvl4pPr marL="1123950" indent="-160338"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4pPr>
      <a:lvl5pPr marL="1446213" indent="-161925" algn="l" rtl="0" eaLnBrk="0" fontAlgn="base" hangingPunct="0">
        <a:spcBef>
          <a:spcPts val="2300"/>
        </a:spcBef>
        <a:spcAft>
          <a:spcPct val="0"/>
        </a:spcAft>
        <a:buClr>
          <a:srgbClr val="000000"/>
        </a:buClr>
        <a:buSzPct val="100000"/>
        <a:buFont typeface="Calibri" charset="0"/>
        <a:buChar char="•"/>
        <a:defRPr sz="34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bwMode="auto">
          <a:xfrm>
            <a:off x="647700" y="0"/>
            <a:ext cx="11493500" cy="401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33794" name="Rectangle 2"/>
          <p:cNvSpPr>
            <a:spLocks noGrp="1" noChangeArrowheads="1"/>
          </p:cNvSpPr>
          <p:nvPr>
            <p:ph type="body" idx="1"/>
          </p:nvPr>
        </p:nvSpPr>
        <p:spPr bwMode="auto">
          <a:xfrm>
            <a:off x="647700" y="3035300"/>
            <a:ext cx="11493500" cy="671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
        <p:nvSpPr>
          <p:cNvPr id="33795" name="Text Box 3"/>
          <p:cNvSpPr txBox="1">
            <a:spLocks noGrp="1" noChangeArrowheads="1"/>
          </p:cNvSpPr>
          <p:nvPr>
            <p:ph type="sldNum" sz="quarter" idx="4"/>
          </p:nvPr>
        </p:nvSpPr>
        <p:spPr bwMode="auto">
          <a:xfrm>
            <a:off x="10652125" y="8882063"/>
            <a:ext cx="3683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eaLnBrk="1" hangingPunct="1">
              <a:defRPr sz="1800">
                <a:solidFill>
                  <a:schemeClr val="tx1"/>
                </a:solidFill>
                <a:latin typeface="Arial" charset="0"/>
                <a:sym typeface="Arial" charset="0"/>
              </a:defRPr>
            </a:lvl1pPr>
          </a:lstStyle>
          <a:p>
            <a:fld id="{F711FBF9-FF79-E341-84C4-F83FA110977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ransition/>
  <p:hf hdr="0" ftr="0" dt="0"/>
  <p:txStyles>
    <p:titleStyle>
      <a:lvl1pPr marL="6350" algn="l" rtl="0" eaLnBrk="0" fontAlgn="base" hangingPunct="0">
        <a:spcBef>
          <a:spcPct val="0"/>
        </a:spcBef>
        <a:spcAft>
          <a:spcPct val="0"/>
        </a:spcAft>
        <a:defRPr sz="5600" b="1" kern="1200">
          <a:solidFill>
            <a:srgbClr val="0000FF"/>
          </a:solidFill>
          <a:latin typeface="+mj-lt"/>
          <a:ea typeface="+mj-ea"/>
          <a:cs typeface="+mj-cs"/>
          <a:sym typeface="Arial" charset="0"/>
        </a:defRPr>
      </a:lvl1pPr>
      <a:lvl2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2pPr>
      <a:lvl3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3pPr>
      <a:lvl4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4pPr>
      <a:lvl5pPr marL="6350" algn="l" rtl="0" eaLnBrk="0" fontAlgn="base" hangingPunct="0">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5pPr>
      <a:lvl6pPr marL="4635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6pPr>
      <a:lvl7pPr marL="9207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7pPr>
      <a:lvl8pPr marL="13779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8pPr>
      <a:lvl9pPr marL="1835150" algn="l" rtl="0" fontAlgn="base">
        <a:spcBef>
          <a:spcPct val="0"/>
        </a:spcBef>
        <a:spcAft>
          <a:spcPct val="0"/>
        </a:spcAft>
        <a:defRPr sz="5600" b="1">
          <a:solidFill>
            <a:srgbClr val="0000FF"/>
          </a:solidFill>
          <a:latin typeface="Arial" charset="0"/>
          <a:ea typeface="ヒラギノ角ゴ ProN W6" charset="-128"/>
          <a:cs typeface="ヒラギノ角ゴ ProN W6" charset="-128"/>
          <a:sym typeface="Arial" charset="0"/>
        </a:defRPr>
      </a:lvl9pPr>
    </p:titleStyle>
    <p:bodyStyle>
      <a:lvl1pPr marL="382588" indent="-342900" algn="l" rtl="0" eaLnBrk="0" fontAlgn="base" hangingPunct="0">
        <a:spcBef>
          <a:spcPts val="1100"/>
        </a:spcBef>
        <a:spcAft>
          <a:spcPct val="0"/>
        </a:spcAft>
        <a:buSzPct val="100000"/>
        <a:buFont typeface="Arial" charset="0"/>
        <a:buChar char="•"/>
        <a:defRPr sz="4400" kern="1200">
          <a:solidFill>
            <a:schemeClr val="tx1"/>
          </a:solidFill>
          <a:latin typeface="+mn-lt"/>
          <a:ea typeface="+mn-ea"/>
          <a:cs typeface="+mn-cs"/>
          <a:sym typeface="Arial" charset="0"/>
        </a:defRPr>
      </a:lvl1pPr>
      <a:lvl2pPr marL="731838" indent="-285750" algn="l" rtl="0" eaLnBrk="0" fontAlgn="base" hangingPunct="0">
        <a:spcBef>
          <a:spcPts val="900"/>
        </a:spcBef>
        <a:spcAft>
          <a:spcPct val="0"/>
        </a:spcAft>
        <a:buSzPct val="100000"/>
        <a:buFont typeface="Arial" charset="0"/>
        <a:buChar char="–"/>
        <a:defRPr sz="3800" kern="1200">
          <a:solidFill>
            <a:schemeClr val="tx1"/>
          </a:solidFill>
          <a:latin typeface="+mn-lt"/>
          <a:ea typeface="+mn-ea"/>
          <a:cs typeface="+mn-cs"/>
          <a:sym typeface="Arial" charset="0"/>
        </a:defRPr>
      </a:lvl2pPr>
      <a:lvl3pPr marL="1131888" indent="-228600" algn="l" rtl="0" eaLnBrk="0" fontAlgn="base" hangingPunct="0">
        <a:spcBef>
          <a:spcPts val="800"/>
        </a:spcBef>
        <a:spcAft>
          <a:spcPct val="0"/>
        </a:spcAft>
        <a:buSzPct val="100000"/>
        <a:buFont typeface="Arial" charset="0"/>
        <a:buChar char="•"/>
        <a:defRPr sz="3400" kern="1200">
          <a:solidFill>
            <a:schemeClr val="tx1"/>
          </a:solidFill>
          <a:latin typeface="+mn-lt"/>
          <a:ea typeface="+mn-ea"/>
          <a:cs typeface="+mn-cs"/>
          <a:sym typeface="Arial" charset="0"/>
        </a:defRPr>
      </a:lvl3pPr>
      <a:lvl4pPr marL="1589088" indent="-228600" algn="l" rtl="0" eaLnBrk="0" fontAlgn="base" hangingPunct="0">
        <a:spcBef>
          <a:spcPts val="700"/>
        </a:spcBef>
        <a:spcAft>
          <a:spcPct val="0"/>
        </a:spcAft>
        <a:buSzPct val="100000"/>
        <a:buFont typeface="Arial" charset="0"/>
        <a:buChar char="–"/>
        <a:defRPr sz="2800" kern="1200">
          <a:solidFill>
            <a:schemeClr val="tx1"/>
          </a:solidFill>
          <a:latin typeface="+mn-lt"/>
          <a:ea typeface="+mn-ea"/>
          <a:cs typeface="+mn-cs"/>
          <a:sym typeface="Arial" charset="0"/>
        </a:defRPr>
      </a:lvl4pPr>
      <a:lvl5pPr marL="2046288" indent="-228600" algn="l" rtl="0" eaLnBrk="0" fontAlgn="base" hangingPunct="0">
        <a:spcBef>
          <a:spcPts val="700"/>
        </a:spcBef>
        <a:spcAft>
          <a:spcPct val="0"/>
        </a:spcAft>
        <a:buSzPct val="100000"/>
        <a:buFont typeface="Arial" charset="0"/>
        <a:buChar char="»"/>
        <a:defRPr sz="2800" kern="1200">
          <a:solidFill>
            <a:schemeClr val="tx1"/>
          </a:solidFill>
          <a:latin typeface="+mn-lt"/>
          <a:ea typeface="+mn-ea"/>
          <a:cs typeface="+mn-cs"/>
          <a:sym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3481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3584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ransition/>
  <p:txStyles>
    <p:titleStyle>
      <a:lvl1pPr algn="ctr" rtl="0" eaLnBrk="0" fontAlgn="base" hangingPunct="0">
        <a:spcBef>
          <a:spcPct val="0"/>
        </a:spcBef>
        <a:spcAft>
          <a:spcPct val="0"/>
        </a:spcAft>
        <a:defRPr sz="6200" kern="1200">
          <a:solidFill>
            <a:schemeClr val="tx1"/>
          </a:solidFill>
          <a:latin typeface="+mj-lt"/>
          <a:ea typeface="+mj-ea"/>
          <a:cs typeface="+mj-cs"/>
          <a:sym typeface="Arial" charset="0"/>
        </a:defRPr>
      </a:lvl1pPr>
      <a:lvl2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2pPr>
      <a:lvl3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3pPr>
      <a:lvl4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4pPr>
      <a:lvl5pPr algn="ctr" rtl="0" eaLnBrk="0" fontAlgn="base" hangingPunct="0">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5pPr>
      <a:lvl6pPr marL="4572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6pPr>
      <a:lvl7pPr marL="9144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7pPr>
      <a:lvl8pPr marL="13716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8pPr>
      <a:lvl9pPr marL="1828800" algn="ctr" rtl="0" fontAlgn="base">
        <a:spcBef>
          <a:spcPct val="0"/>
        </a:spcBef>
        <a:spcAft>
          <a:spcPct val="0"/>
        </a:spcAft>
        <a:defRPr sz="6200">
          <a:solidFill>
            <a:schemeClr val="tx1"/>
          </a:solidFill>
          <a:latin typeface="Arial" charset="0"/>
          <a:ea typeface="ヒラギノ角ゴ ProN W3" charset="-128"/>
          <a:cs typeface="ヒラギノ角ゴ ProN W3" charset="-128"/>
          <a:sym typeface="Arial"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Arial" charset="0"/>
        </a:defRPr>
      </a:lvl1pPr>
      <a:lvl2pPr marL="681038" indent="-285750" algn="l" rtl="0" eaLnBrk="0" fontAlgn="base" hangingPunct="0">
        <a:spcBef>
          <a:spcPts val="900"/>
        </a:spcBef>
        <a:spcAft>
          <a:spcPct val="0"/>
        </a:spcAft>
        <a:buClr>
          <a:srgbClr val="000000"/>
        </a:buClr>
        <a:buSzPct val="100000"/>
        <a:buFont typeface="Arial" charset="0"/>
        <a:buChar char="–"/>
        <a:defRPr sz="3800" kern="1200">
          <a:solidFill>
            <a:schemeClr val="tx1"/>
          </a:solidFill>
          <a:latin typeface="+mn-lt"/>
          <a:ea typeface="+mn-ea"/>
          <a:cs typeface="+mn-cs"/>
          <a:sym typeface="Arial" charset="0"/>
        </a:defRPr>
      </a:lvl2pPr>
      <a:lvl3pPr marL="10810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Arial" charset="0"/>
        </a:defRPr>
      </a:lvl3pPr>
      <a:lvl4pPr marL="1538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4pPr>
      <a:lvl5pPr marL="1995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37890" name="Rectangle 2"/>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40962"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p:txStyles>
    <p:titleStyle>
      <a:lvl1pPr algn="ctr" rtl="0" eaLnBrk="0" fontAlgn="base" hangingPunct="0">
        <a:spcBef>
          <a:spcPct val="0"/>
        </a:spcBef>
        <a:spcAft>
          <a:spcPct val="0"/>
        </a:spcAft>
        <a:defRPr sz="70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4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4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4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4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4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41986"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2" r:id="rId9"/>
    <p:sldLayoutId id="2147484113" r:id="rId10"/>
    <p:sldLayoutId id="2147484114" r:id="rId11"/>
  </p:sldLayoutIdLst>
  <p:transition/>
  <p:txStyles>
    <p:titleStyle>
      <a:lvl1pPr algn="ctr" rtl="0" eaLnBrk="0" fontAlgn="base" hangingPunct="0">
        <a:spcBef>
          <a:spcPct val="0"/>
        </a:spcBef>
        <a:spcAft>
          <a:spcPct val="0"/>
        </a:spcAft>
        <a:defRPr sz="70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128"/>
          <a:cs typeface="ヒラギノ角ゴ ProN W3" charset="-128"/>
          <a:sym typeface="Gill Sans" charset="0"/>
        </a:defRPr>
      </a:lvl9pPr>
    </p:titleStyle>
    <p:bodyStyle>
      <a:lvl1pPr algn="ctr" rtl="0" eaLnBrk="0" fontAlgn="base" hangingPunct="0">
        <a:spcBef>
          <a:spcPct val="0"/>
        </a:spcBef>
        <a:spcAft>
          <a:spcPct val="0"/>
        </a:spcAft>
        <a:defRPr sz="34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4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4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4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4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ransition/>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26" r:id="rId1"/>
    <p:sldLayoutId id="2147484127" r:id="rId2"/>
    <p:sldLayoutId id="2147484128" r:id="rId3"/>
    <p:sldLayoutId id="2147484129" r:id="rId4"/>
    <p:sldLayoutId id="2147484130" r:id="rId5"/>
    <p:sldLayoutId id="2147484131" r:id="rId6"/>
    <p:sldLayoutId id="2147484132" r:id="rId7"/>
    <p:sldLayoutId id="2147484133" r:id="rId8"/>
    <p:sldLayoutId id="2147484134" r:id="rId9"/>
    <p:sldLayoutId id="2147484135" r:id="rId10"/>
    <p:sldLayoutId id="2147484136"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505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6082"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48" r:id="rId1"/>
    <p:sldLayoutId id="2147484149" r:id="rId2"/>
    <p:sldLayoutId id="2147484150" r:id="rId3"/>
    <p:sldLayoutId id="2147484151" r:id="rId4"/>
    <p:sldLayoutId id="2147484152" r:id="rId5"/>
    <p:sldLayoutId id="2147484153" r:id="rId6"/>
    <p:sldLayoutId id="2147484154" r:id="rId7"/>
    <p:sldLayoutId id="2147484155" r:id="rId8"/>
    <p:sldLayoutId id="2147484156" r:id="rId9"/>
    <p:sldLayoutId id="2147484157" r:id="rId10"/>
    <p:sldLayoutId id="2147484158"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7106"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 id="2147484168" r:id="rId10"/>
    <p:sldLayoutId id="2147484169"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29" name="Rectangle 1"/>
          <p:cNvSpPr>
            <a:spLocks noGrp="1" noChangeArrowheads="1"/>
          </p:cNvSpPr>
          <p:nvPr>
            <p:ph type="body" idx="1"/>
          </p:nvPr>
        </p:nvSpPr>
        <p:spPr bwMode="auto">
          <a:xfrm>
            <a:off x="1270000" y="1270000"/>
            <a:ext cx="10464800" cy="721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9154"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81" r:id="rId1"/>
    <p:sldLayoutId id="2147484182" r:id="rId2"/>
    <p:sldLayoutId id="2147484183" r:id="rId3"/>
    <p:sldLayoutId id="2147484184" r:id="rId4"/>
    <p:sldLayoutId id="2147484185" r:id="rId5"/>
    <p:sldLayoutId id="2147484186" r:id="rId6"/>
    <p:sldLayoutId id="2147484187" r:id="rId7"/>
    <p:sldLayoutId id="2147484188" r:id="rId8"/>
    <p:sldLayoutId id="2147484189" r:id="rId9"/>
    <p:sldLayoutId id="2147484190" r:id="rId10"/>
    <p:sldLayoutId id="2147484191"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5017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4192" r:id="rId1"/>
    <p:sldLayoutId id="2147484193" r:id="rId2"/>
    <p:sldLayoutId id="2147484194" r:id="rId3"/>
    <p:sldLayoutId id="2147484195" r:id="rId4"/>
    <p:sldLayoutId id="2147484196" r:id="rId5"/>
    <p:sldLayoutId id="2147484197" r:id="rId6"/>
    <p:sldLayoutId id="2147484198" r:id="rId7"/>
    <p:sldLayoutId id="2147484199" r:id="rId8"/>
    <p:sldLayoutId id="2147484200" r:id="rId9"/>
    <p:sldLayoutId id="2147484201" r:id="rId10"/>
    <p:sldLayoutId id="2147484202"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128"/>
          <a:cs typeface="ヒラギノ角ゴ ProN W3" charset="-128"/>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noChangeArrowheads="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123"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sym typeface="Calibri" charset="0"/>
              </a:defRPr>
            </a:lvl1pPr>
          </a:lstStyle>
          <a:p>
            <a:fld id="{CDAA2871-AD7C-534B-A5EC-1B542408371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6146" name="Text Box 2"/>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sym typeface="Calibri" charset="0"/>
              </a:defRPr>
            </a:lvl1pPr>
          </a:lstStyle>
          <a:p>
            <a:fld id="{5FB9C8B7-BC4F-5B46-A995-81F1E417A94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Text Box 1"/>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sym typeface="Calibri" charset="0"/>
              </a:defRPr>
            </a:lvl1pPr>
          </a:lstStyle>
          <a:p>
            <a:fld id="{10376797-CE6E-FD4E-9B17-D2BCE4A32FE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819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8195" name="Text Box 3"/>
          <p:cNvSpPr txBox="1">
            <a:spLocks noGrp="1" noChangeArrowheads="1"/>
          </p:cNvSpPr>
          <p:nvPr>
            <p:ph type="sldNum" sz="quarter" idx="4"/>
          </p:nvPr>
        </p:nvSpPr>
        <p:spPr bwMode="auto">
          <a:xfrm>
            <a:off x="10675938" y="9124950"/>
            <a:ext cx="3206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600">
                <a:solidFill>
                  <a:schemeClr val="tx1"/>
                </a:solidFill>
                <a:latin typeface="Calibri" charset="0"/>
                <a:sym typeface="Calibri" charset="0"/>
              </a:defRPr>
            </a:lvl1pPr>
          </a:lstStyle>
          <a:p>
            <a:fld id="{7F32C18F-8758-0246-AE35-3A2532C1F77F}"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hf hdr="0" ftr="0" dt="0"/>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2pPr>
      <a:lvl3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3pPr>
      <a:lvl4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4pPr>
      <a:lvl5pPr marL="6350" algn="ctr" rtl="0" eaLnBrk="0" fontAlgn="base" hangingPunct="0">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1100"/>
        </a:spcBef>
        <a:spcAft>
          <a:spcPct val="0"/>
        </a:spcAft>
        <a:buSzPct val="100000"/>
        <a:buFont typeface="Arial" charset="0"/>
        <a:buChar char="•"/>
        <a:defRPr sz="4400" kern="1200">
          <a:solidFill>
            <a:srgbClr val="010101"/>
          </a:solidFill>
          <a:latin typeface="+mn-lt"/>
          <a:ea typeface="+mn-ea"/>
          <a:cs typeface="+mn-cs"/>
          <a:sym typeface="Calibri" charset="0"/>
        </a:defRPr>
      </a:lvl1pPr>
      <a:lvl2pPr marL="731838" indent="-285750" algn="l" rtl="0" eaLnBrk="0" fontAlgn="base" hangingPunct="0">
        <a:spcBef>
          <a:spcPts val="1000"/>
        </a:spcBef>
        <a:spcAft>
          <a:spcPct val="0"/>
        </a:spcAft>
        <a:buSzPct val="100000"/>
        <a:buFont typeface="Arial" charset="0"/>
        <a:buChar char="–"/>
        <a:defRPr sz="3800" kern="1200">
          <a:solidFill>
            <a:srgbClr val="010101"/>
          </a:solidFill>
          <a:latin typeface="+mn-lt"/>
          <a:ea typeface="+mn-ea"/>
          <a:cs typeface="+mn-cs"/>
          <a:sym typeface="Calibri" charset="0"/>
        </a:defRPr>
      </a:lvl2pPr>
      <a:lvl3pPr marL="1131888" indent="-228600" algn="l" rtl="0" eaLnBrk="0" fontAlgn="base" hangingPunct="0">
        <a:spcBef>
          <a:spcPts val="800"/>
        </a:spcBef>
        <a:spcAft>
          <a:spcPct val="0"/>
        </a:spcAft>
        <a:buSzPct val="100000"/>
        <a:buFont typeface="Arial" charset="0"/>
        <a:buChar char="•"/>
        <a:defRPr sz="3400" kern="1200">
          <a:solidFill>
            <a:srgbClr val="010101"/>
          </a:solidFill>
          <a:latin typeface="+mn-lt"/>
          <a:ea typeface="+mn-ea"/>
          <a:cs typeface="+mn-cs"/>
          <a:sym typeface="Calibri" charset="0"/>
        </a:defRPr>
      </a:lvl3pPr>
      <a:lvl4pPr marL="1589088" indent="-228600" algn="l" rtl="0" eaLnBrk="0" fontAlgn="base" hangingPunct="0">
        <a:spcBef>
          <a:spcPts val="700"/>
        </a:spcBef>
        <a:spcAft>
          <a:spcPct val="0"/>
        </a:spcAft>
        <a:buSzPct val="100000"/>
        <a:buFont typeface="Arial" charset="0"/>
        <a:buChar char="–"/>
        <a:defRPr sz="2800" kern="1200">
          <a:solidFill>
            <a:srgbClr val="010101"/>
          </a:solidFill>
          <a:latin typeface="+mn-lt"/>
          <a:ea typeface="+mn-ea"/>
          <a:cs typeface="+mn-cs"/>
          <a:sym typeface="Calibri" charset="0"/>
        </a:defRPr>
      </a:lvl4pPr>
      <a:lvl5pPr marL="2046288" indent="-228600" algn="l" rtl="0" eaLnBrk="0" fontAlgn="base" hangingPunct="0">
        <a:spcBef>
          <a:spcPts val="700"/>
        </a:spcBef>
        <a:spcAft>
          <a:spcPct val="0"/>
        </a:spcAft>
        <a:buSzPct val="100000"/>
        <a:buFont typeface="Arial" charset="0"/>
        <a:buChar char="»"/>
        <a:defRPr sz="2800" kern="1200">
          <a:solidFill>
            <a:srgbClr val="01010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3378200" y="5600700"/>
            <a:ext cx="6248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Bold" charset="0"/>
              </a:rPr>
              <a:t>Click to edit Master title style</a:t>
            </a:r>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Bold" charset="0"/>
        </a:defRPr>
      </a:lvl1pPr>
      <a:lvl2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2pPr>
      <a:lvl3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3pPr>
      <a:lvl4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4pPr>
      <a:lvl5pPr algn="ctr" rtl="0" eaLnBrk="0" fontAlgn="base" hangingPunct="0">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5pPr>
      <a:lvl6pPr marL="4572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6pPr>
      <a:lvl7pPr marL="9144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7pPr>
      <a:lvl8pPr marL="13716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8pPr>
      <a:lvl9pPr marL="18288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9pPr>
    </p:titleStyle>
    <p:bodyStyle>
      <a:lvl1pPr marL="39688"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marL="496888"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marL="954088"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marL="1411288"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marL="1868488"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s://www.flickr.com/photos/cindy47452/" TargetMode="External"/><Relationship Id="rId1" Type="http://schemas.openxmlformats.org/officeDocument/2006/relationships/slideLayout" Target="../slideLayouts/slideLayout3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5.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6.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hyperlink" Target="https://www.flickr.com/people/59432011@N00/" TargetMode="External"/><Relationship Id="rId1" Type="http://schemas.openxmlformats.org/officeDocument/2006/relationships/slideLayout" Target="../slideLayouts/slideLayout13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hyperlink" Target="http://www.nap.edu/catalog.php?record_id=10126" TargetMode="External"/><Relationship Id="rId4" Type="http://schemas.openxmlformats.org/officeDocument/2006/relationships/image" Target="../media/image23.png"/><Relationship Id="rId1" Type="http://schemas.openxmlformats.org/officeDocument/2006/relationships/slideLayout" Target="../slideLayouts/slideLayout14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32.xml"/><Relationship Id="rId3"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8.xml"/><Relationship Id="rId2" Type="http://schemas.openxmlformats.org/officeDocument/2006/relationships/notesSlide" Target="../notesSlides/notesSlide33.xml"/><Relationship Id="rId3" Type="http://schemas.openxmlformats.org/officeDocument/2006/relationships/image" Target="../media/image25.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9.xml"/><Relationship Id="rId2" Type="http://schemas.openxmlformats.org/officeDocument/2006/relationships/notesSlide" Target="../notesSlides/notesSlide34.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0.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00.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0.xml"/><Relationship Id="rId2" Type="http://schemas.openxmlformats.org/officeDocument/2006/relationships/notesSlide" Target="../notesSlides/notesSlide37.xml"/><Relationship Id="rId3" Type="http://schemas.openxmlformats.org/officeDocument/2006/relationships/image" Target="../media/image3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0.xml"/><Relationship Id="rId2" Type="http://schemas.openxmlformats.org/officeDocument/2006/relationships/notesSlide" Target="../notesSlides/notesSlide38.xml"/><Relationship Id="rId3" Type="http://schemas.openxmlformats.org/officeDocument/2006/relationships/image" Target="../media/image3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commons.wikimedia.org/wiki/User:InverseHypercube/" TargetMode="External"/><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1" Type="http://schemas.openxmlformats.org/officeDocument/2006/relationships/slideLayout" Target="../slideLayouts/slideLayout21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2.xml"/><Relationship Id="rId2" Type="http://schemas.openxmlformats.org/officeDocument/2006/relationships/notesSlide" Target="../notesSlides/notesSlide41.xml"/><Relationship Id="rId3" Type="http://schemas.openxmlformats.org/officeDocument/2006/relationships/image" Target="../media/image3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4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55.xml"/><Relationship Id="rId2" Type="http://schemas.openxmlformats.org/officeDocument/2006/relationships/notesSlide" Target="../notesSlides/notesSlide47.xml"/><Relationship Id="rId3" Type="http://schemas.openxmlformats.org/officeDocument/2006/relationships/image" Target="../media/image3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7.xml"/><Relationship Id="rId2" Type="http://schemas.openxmlformats.org/officeDocument/2006/relationships/notesSlide" Target="../notesSlides/notesSlide49.xml"/><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xml"/><Relationship Id="rId3" Type="http://schemas.openxmlformats.org/officeDocument/2006/relationships/image" Target="../media/image5.tif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8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9.xml"/><Relationship Id="rId2" Type="http://schemas.openxmlformats.org/officeDocument/2006/relationships/notesSlide" Target="../notesSlides/notesSlide51.xml"/><Relationship Id="rId3" Type="http://schemas.openxmlformats.org/officeDocument/2006/relationships/image" Target="../media/image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6.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6.xml"/><Relationship Id="rId2" Type="http://schemas.openxmlformats.org/officeDocument/2006/relationships/notesSlide" Target="../notesSlides/notesSlide53.xml"/><Relationship Id="rId3" Type="http://schemas.openxmlformats.org/officeDocument/2006/relationships/image" Target="../media/image1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7.xml"/><Relationship Id="rId2" Type="http://schemas.openxmlformats.org/officeDocument/2006/relationships/notesSlide" Target="../notesSlides/notesSlide54.xml"/><Relationship Id="rId3" Type="http://schemas.openxmlformats.org/officeDocument/2006/relationships/image" Target="../media/image4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55.xml"/><Relationship Id="rId3" Type="http://schemas.openxmlformats.org/officeDocument/2006/relationships/image" Target="../media/image4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56.xml"/><Relationship Id="rId3" Type="http://schemas.openxmlformats.org/officeDocument/2006/relationships/image" Target="../media/image4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0.xml"/><Relationship Id="rId2" Type="http://schemas.openxmlformats.org/officeDocument/2006/relationships/notesSlide" Target="../notesSlides/notesSlide57.xml"/><Relationship Id="rId3" Type="http://schemas.openxmlformats.org/officeDocument/2006/relationships/image" Target="../media/image4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21.xml"/><Relationship Id="rId2" Type="http://schemas.openxmlformats.org/officeDocument/2006/relationships/notesSlide" Target="../notesSlides/notesSlide58.xml"/><Relationship Id="rId3" Type="http://schemas.openxmlformats.org/officeDocument/2006/relationships/image" Target="../media/image4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32.xml"/><Relationship Id="rId2"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43.xml"/><Relationship Id="rId2" Type="http://schemas.openxmlformats.org/officeDocument/2006/relationships/notesSlide" Target="../notesSlides/notesSlide60.xml"/><Relationship Id="rId3" Type="http://schemas.openxmlformats.org/officeDocument/2006/relationships/image" Target="../media/image4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43.xml"/><Relationship Id="rId2"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43.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2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2" name="Rectangle 2"/>
          <p:cNvSpPr>
            <a:spLocks noGrp="1" noChangeArrowheads="1"/>
          </p:cNvSpPr>
          <p:nvPr>
            <p:ph type="title"/>
          </p:nvPr>
        </p:nvSpPr>
        <p:spPr>
          <a:xfrm>
            <a:off x="4216400" y="990600"/>
            <a:ext cx="7696200" cy="1903413"/>
          </a:xfrm>
        </p:spPr>
        <p:txBody>
          <a:bodyPr lIns="38100" tIns="38100" rIns="38100" bIns="38100" anchor="t"/>
          <a:lstStyle/>
          <a:p>
            <a:pPr eaLnBrk="1" hangingPunct="1">
              <a:defRPr/>
            </a:pPr>
            <a:r>
              <a:rPr lang="en-US" altLang="en-US" sz="4800" dirty="0" smtClean="0"/>
              <a:t>SEISMIC</a:t>
            </a:r>
            <a:br>
              <a:rPr lang="en-US" altLang="en-US" sz="4800" dirty="0" smtClean="0"/>
            </a:br>
            <a:r>
              <a:rPr lang="en-US" altLang="en-US" sz="4800" dirty="0" smtClean="0"/>
              <a:t>January 26, 2013</a:t>
            </a:r>
          </a:p>
        </p:txBody>
      </p:sp>
      <p:sp>
        <p:nvSpPr>
          <p:cNvPr id="2" name="TextBox 1"/>
          <p:cNvSpPr txBox="1"/>
          <p:nvPr/>
        </p:nvSpPr>
        <p:spPr>
          <a:xfrm>
            <a:off x="11953" y="8799493"/>
            <a:ext cx="10610276" cy="954107"/>
          </a:xfrm>
          <a:prstGeom prst="rect">
            <a:avLst/>
          </a:prstGeom>
          <a:noFill/>
        </p:spPr>
        <p:txBody>
          <a:bodyPr wrap="none" rtlCol="0">
            <a:spAutoFit/>
          </a:bodyPr>
          <a:lstStyle/>
          <a:p>
            <a:pPr algn="ctr" eaLnBrk="1" hangingPunct="1">
              <a:defRPr/>
            </a:pPr>
            <a:r>
              <a:rPr lang="en-US" altLang="en-US" sz="1400" dirty="0">
                <a:solidFill>
                  <a:schemeClr val="bg1"/>
                </a:solidFill>
                <a:latin typeface="Calibri" charset="0"/>
                <a:ea typeface="Calibri" charset="0"/>
                <a:cs typeface="Calibri" charset="0"/>
                <a:sym typeface="Helvetica" charset="0"/>
              </a:rPr>
              <a:t>Port Ludlow Bay and the Puget Sound/</a:t>
            </a:r>
            <a:r>
              <a:rPr lang="en-US" altLang="en-US" sz="1400" dirty="0" err="1">
                <a:solidFill>
                  <a:schemeClr val="bg1"/>
                </a:solidFill>
                <a:latin typeface="Calibri" charset="0"/>
                <a:ea typeface="Calibri" charset="0"/>
                <a:cs typeface="Calibri" charset="0"/>
                <a:sym typeface="Helvetica" charset="0"/>
              </a:rPr>
              <a:t>Akerr</a:t>
            </a:r>
            <a:r>
              <a:rPr lang="en-US" altLang="en-US" sz="1400" dirty="0">
                <a:solidFill>
                  <a:schemeClr val="bg1"/>
                </a:solidFill>
                <a:latin typeface="Calibri" charset="0"/>
                <a:ea typeface="Calibri" charset="0"/>
                <a:cs typeface="Calibri" charset="0"/>
                <a:sym typeface="Helvetica" charset="0"/>
              </a:rPr>
              <a:t> https://</a:t>
            </a:r>
            <a:r>
              <a:rPr lang="en-US" altLang="en-US" sz="1400" dirty="0" err="1">
                <a:solidFill>
                  <a:schemeClr val="bg1"/>
                </a:solidFill>
                <a:latin typeface="Calibri" charset="0"/>
                <a:ea typeface="Calibri" charset="0"/>
                <a:cs typeface="Calibri" charset="0"/>
                <a:sym typeface="Helvetica" charset="0"/>
              </a:rPr>
              <a:t>commons.wikimedia.org</a:t>
            </a:r>
            <a:r>
              <a:rPr lang="en-US" altLang="en-US" sz="1400" dirty="0">
                <a:solidFill>
                  <a:schemeClr val="bg1"/>
                </a:solidFill>
                <a:latin typeface="Calibri" charset="0"/>
                <a:ea typeface="Calibri" charset="0"/>
                <a:cs typeface="Calibri" charset="0"/>
                <a:sym typeface="Helvetica" charset="0"/>
              </a:rPr>
              <a:t>/w/</a:t>
            </a:r>
            <a:r>
              <a:rPr lang="en-US" altLang="en-US" sz="1400" dirty="0" err="1">
                <a:solidFill>
                  <a:schemeClr val="bg1"/>
                </a:solidFill>
                <a:latin typeface="Calibri" charset="0"/>
                <a:ea typeface="Calibri" charset="0"/>
                <a:cs typeface="Calibri" charset="0"/>
                <a:sym typeface="Helvetica" charset="0"/>
              </a:rPr>
              <a:t>index.php?title</a:t>
            </a:r>
            <a:r>
              <a:rPr lang="en-US" altLang="en-US" sz="1400" dirty="0">
                <a:solidFill>
                  <a:schemeClr val="bg1"/>
                </a:solidFill>
                <a:latin typeface="Calibri" charset="0"/>
                <a:ea typeface="Calibri" charset="0"/>
                <a:cs typeface="Calibri" charset="0"/>
                <a:sym typeface="Helvetica" charset="0"/>
              </a:rPr>
              <a:t>=</a:t>
            </a:r>
            <a:r>
              <a:rPr lang="en-US" altLang="en-US" sz="1400" dirty="0" err="1">
                <a:solidFill>
                  <a:schemeClr val="bg1"/>
                </a:solidFill>
                <a:latin typeface="Calibri" charset="0"/>
                <a:ea typeface="Calibri" charset="0"/>
                <a:cs typeface="Calibri" charset="0"/>
                <a:sym typeface="Helvetica" charset="0"/>
              </a:rPr>
              <a:t>User:Akerr&amp;action</a:t>
            </a:r>
            <a:r>
              <a:rPr lang="en-US" altLang="en-US" sz="1400" dirty="0">
                <a:solidFill>
                  <a:schemeClr val="bg1"/>
                </a:solidFill>
                <a:latin typeface="Calibri" charset="0"/>
                <a:ea typeface="Calibri" charset="0"/>
                <a:cs typeface="Calibri" charset="0"/>
                <a:sym typeface="Helvetica" charset="0"/>
              </a:rPr>
              <a:t>=</a:t>
            </a:r>
            <a:r>
              <a:rPr lang="en-US" altLang="en-US" sz="1400" dirty="0" err="1">
                <a:solidFill>
                  <a:schemeClr val="bg1"/>
                </a:solidFill>
                <a:latin typeface="Calibri" charset="0"/>
                <a:ea typeface="Calibri" charset="0"/>
                <a:cs typeface="Calibri" charset="0"/>
                <a:sym typeface="Helvetica" charset="0"/>
              </a:rPr>
              <a:t>edit&amp;redlink</a:t>
            </a:r>
            <a:r>
              <a:rPr lang="en-US" altLang="en-US" sz="1400" dirty="0">
                <a:solidFill>
                  <a:schemeClr val="bg1"/>
                </a:solidFill>
                <a:latin typeface="Calibri" charset="0"/>
                <a:ea typeface="Calibri" charset="0"/>
                <a:cs typeface="Calibri" charset="0"/>
                <a:sym typeface="Helvetica" charset="0"/>
              </a:rPr>
              <a:t>=1/ 3/4/2005 </a:t>
            </a:r>
            <a:endParaRPr lang="en-US" altLang="en-US" sz="1400" dirty="0" smtClean="0">
              <a:solidFill>
                <a:schemeClr val="bg1"/>
              </a:solidFill>
              <a:latin typeface="Calibri" charset="0"/>
              <a:ea typeface="Calibri" charset="0"/>
              <a:cs typeface="Calibri" charset="0"/>
              <a:sym typeface="Helvetica" charset="0"/>
            </a:endParaRPr>
          </a:p>
          <a:p>
            <a:pPr algn="ctr" eaLnBrk="1" hangingPunct="1">
              <a:defRPr/>
            </a:pPr>
            <a:r>
              <a:rPr lang="en-US" altLang="en-US" sz="1400" dirty="0" smtClean="0">
                <a:solidFill>
                  <a:schemeClr val="bg1"/>
                </a:solidFill>
                <a:latin typeface="Calibri" charset="0"/>
                <a:ea typeface="Calibri" charset="0"/>
                <a:cs typeface="Calibri" charset="0"/>
                <a:sym typeface="Helvetica" charset="0"/>
              </a:rPr>
              <a:t>Photo </a:t>
            </a:r>
            <a:r>
              <a:rPr lang="en-US" altLang="en-US" sz="1400" dirty="0">
                <a:solidFill>
                  <a:schemeClr val="bg1"/>
                </a:solidFill>
                <a:latin typeface="Calibri" charset="0"/>
                <a:ea typeface="Calibri" charset="0"/>
                <a:cs typeface="Calibri" charset="0"/>
                <a:sym typeface="Helvetica" charset="0"/>
              </a:rPr>
              <a:t>Credit https://</a:t>
            </a:r>
            <a:r>
              <a:rPr lang="en-US" altLang="en-US" sz="1400" dirty="0" err="1">
                <a:solidFill>
                  <a:schemeClr val="bg1"/>
                </a:solidFill>
                <a:latin typeface="Calibri" charset="0"/>
                <a:ea typeface="Calibri" charset="0"/>
                <a:cs typeface="Calibri" charset="0"/>
                <a:sym typeface="Helvetica" charset="0"/>
              </a:rPr>
              <a:t>commons.wikimedia.org</a:t>
            </a:r>
            <a:r>
              <a:rPr lang="en-US" altLang="en-US" sz="1400" dirty="0">
                <a:solidFill>
                  <a:schemeClr val="bg1"/>
                </a:solidFill>
                <a:latin typeface="Calibri" charset="0"/>
                <a:ea typeface="Calibri" charset="0"/>
                <a:cs typeface="Calibri" charset="0"/>
                <a:sym typeface="Helvetica" charset="0"/>
              </a:rPr>
              <a:t>/wiki/File:Sunrise_over_the_Cascades,_Port_Ludlow,_</a:t>
            </a:r>
            <a:r>
              <a:rPr lang="en-US" altLang="en-US" sz="1400" dirty="0" err="1">
                <a:solidFill>
                  <a:schemeClr val="bg1"/>
                </a:solidFill>
                <a:latin typeface="Calibri" charset="0"/>
                <a:ea typeface="Calibri" charset="0"/>
                <a:cs typeface="Calibri" charset="0"/>
                <a:sym typeface="Helvetica" charset="0"/>
              </a:rPr>
              <a:t>Washington.jpg</a:t>
            </a:r>
            <a:endParaRPr lang="en-US" altLang="en-US" sz="1400" dirty="0">
              <a:solidFill>
                <a:schemeClr val="bg1"/>
              </a:solidFill>
              <a:latin typeface="Calibri" charset="0"/>
              <a:ea typeface="Calibri" charset="0"/>
              <a:cs typeface="Calibri" charset="0"/>
              <a:sym typeface="Helvetica" charset="0"/>
            </a:endParaRPr>
          </a:p>
          <a:p>
            <a:pPr algn="ctr" eaLnBrk="1" hangingPunct="1">
              <a:defRPr/>
            </a:pPr>
            <a:endParaRPr lang="en-US" altLang="en-US" sz="1400" dirty="0">
              <a:solidFill>
                <a:schemeClr val="bg1"/>
              </a:solidFill>
              <a:latin typeface="Calibri" charset="0"/>
              <a:ea typeface="Calibri" charset="0"/>
              <a:cs typeface="Calibri" charset="0"/>
              <a:sym typeface="Helvetica" charset="0"/>
            </a:endParaRPr>
          </a:p>
          <a:p>
            <a:pPr algn="ctr"/>
            <a:endParaRPr lang="en-US" sz="1400" dirty="0">
              <a:solidFill>
                <a:schemeClr val="bg1"/>
              </a:solidFill>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1"/>
          <p:cNvSpPr>
            <a:spLocks/>
          </p:cNvSpPr>
          <p:nvPr/>
        </p:nvSpPr>
        <p:spPr bwMode="auto">
          <a:xfrm>
            <a:off x="2819400" y="546100"/>
            <a:ext cx="6515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2400">
                <a:solidFill>
                  <a:schemeClr val="tx1"/>
                </a:solidFill>
                <a:latin typeface="Calibri Bold" charset="0"/>
                <a:sym typeface="Calibri Bold" charset="0"/>
              </a:rPr>
              <a:t> Changes in teachers’ knowledge and skills.</a:t>
            </a:r>
          </a:p>
        </p:txBody>
      </p:sp>
      <p:pic>
        <p:nvPicPr>
          <p:cNvPr id="17101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346200"/>
            <a:ext cx="9423400" cy="704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3" name="Picture 1"/>
          <p:cNvPicPr>
            <a:picLocks noChangeAspect="1"/>
          </p:cNvPicPr>
          <p:nvPr/>
        </p:nvPicPr>
        <p:blipFill>
          <a:blip r:embed="rId3">
            <a:alphaModFix amt="82000"/>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alpha val="8196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09" name="Rectangle 1"/>
          <p:cNvSpPr>
            <a:spLocks/>
          </p:cNvSpPr>
          <p:nvPr/>
        </p:nvSpPr>
        <p:spPr bwMode="auto">
          <a:xfrm>
            <a:off x="1625600" y="7315200"/>
            <a:ext cx="11379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57200" bIns="0"/>
          <a:lstStyle>
            <a:lvl1pPr marL="457200" indent="-228600">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3600" b="1" dirty="0">
                <a:solidFill>
                  <a:schemeClr val="tx1"/>
                </a:solidFill>
                <a:latin typeface="Calibri" charset="0"/>
                <a:sym typeface="Calibri" charset="0"/>
              </a:rPr>
              <a:t>Help us develop a school climate that encourages community within the building.</a:t>
            </a:r>
          </a:p>
          <a:p>
            <a:pPr eaLnBrk="1" hangingPunct="1"/>
            <a:r>
              <a:rPr lang="en-US" altLang="en-US" sz="3600" b="1" dirty="0">
                <a:solidFill>
                  <a:schemeClr val="tx1"/>
                </a:solidFill>
                <a:latin typeface="Calibri" charset="0"/>
                <a:sym typeface="Calibri" charset="0"/>
              </a:rPr>
              <a:t>Our school needs to focus on instruction.</a:t>
            </a:r>
          </a:p>
          <a:p>
            <a:pPr eaLnBrk="1" hangingPunct="1"/>
            <a:r>
              <a:rPr lang="en-US" altLang="en-US" sz="3600" b="1" dirty="0">
                <a:solidFill>
                  <a:schemeClr val="tx1"/>
                </a:solidFill>
                <a:latin typeface="Calibri" charset="0"/>
                <a:sym typeface="Calibri" charset="0"/>
              </a:rPr>
              <a:t>Help us maintain one focus across the building.</a:t>
            </a:r>
          </a:p>
          <a:p>
            <a:pPr eaLnBrk="1" hangingPunct="1"/>
            <a:endParaRPr lang="en-US" altLang="en-US" sz="3600" b="1" dirty="0">
              <a:solidFill>
                <a:schemeClr val="tx1"/>
              </a:solidFill>
              <a:latin typeface="Calibri" charset="0"/>
              <a:sym typeface="Calibri" charset="0"/>
            </a:endParaRPr>
          </a:p>
        </p:txBody>
      </p:sp>
      <p:sp>
        <p:nvSpPr>
          <p:cNvPr id="172035" name="Rectangle 2"/>
          <p:cNvSpPr>
            <a:spLocks/>
          </p:cNvSpPr>
          <p:nvPr/>
        </p:nvSpPr>
        <p:spPr bwMode="auto">
          <a:xfrm>
            <a:off x="254000" y="914400"/>
            <a:ext cx="2667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4800" b="1">
                <a:solidFill>
                  <a:schemeClr val="tx1"/>
                </a:solidFill>
                <a:latin typeface="Calibri" charset="0"/>
                <a:sym typeface="Calibri" charset="0"/>
              </a:rPr>
              <a:t>SPECK8 Teachers Said...</a:t>
            </a:r>
          </a:p>
        </p:txBody>
      </p:sp>
      <p:sp>
        <p:nvSpPr>
          <p:cNvPr id="2" name="TextBox 1"/>
          <p:cNvSpPr txBox="1"/>
          <p:nvPr/>
        </p:nvSpPr>
        <p:spPr>
          <a:xfrm>
            <a:off x="12141200" y="684285"/>
            <a:ext cx="615553" cy="8764515"/>
          </a:xfrm>
          <a:prstGeom prst="rect">
            <a:avLst/>
          </a:prstGeom>
          <a:solidFill>
            <a:schemeClr val="bg1"/>
          </a:solidFill>
          <a:ln w="25400">
            <a:solidFill>
              <a:schemeClr val="tx1"/>
            </a:solidFill>
          </a:ln>
        </p:spPr>
        <p:txBody>
          <a:bodyPr vert="vert270" wrap="none" rtlCol="0">
            <a:spAutoFit/>
          </a:bodyPr>
          <a:lstStyle/>
          <a:p>
            <a:pPr eaLnBrk="1" hangingPunct="1">
              <a:defRPr/>
            </a:pPr>
            <a:r>
              <a:rPr lang="en-US" altLang="en-US" sz="1400" dirty="0" err="1">
                <a:latin typeface="Calibri" charset="0"/>
                <a:ea typeface="Calibri" charset="0"/>
                <a:cs typeface="Calibri" charset="0"/>
                <a:sym typeface="Calibri" charset="0"/>
              </a:rPr>
              <a:t>Sideview</a:t>
            </a:r>
            <a:r>
              <a:rPr lang="en-US" altLang="en-US" sz="1400" dirty="0">
                <a:latin typeface="Calibri" charset="0"/>
                <a:ea typeface="Calibri" charset="0"/>
                <a:cs typeface="Calibri" charset="0"/>
                <a:sym typeface="Calibri" charset="0"/>
              </a:rPr>
              <a:t> of </a:t>
            </a:r>
            <a:r>
              <a:rPr lang="en-US" altLang="en-US" sz="1400" dirty="0" err="1">
                <a:latin typeface="Calibri" charset="0"/>
                <a:ea typeface="Calibri" charset="0"/>
                <a:cs typeface="Calibri" charset="0"/>
                <a:sym typeface="Calibri" charset="0"/>
              </a:rPr>
              <a:t>Longwoods</a:t>
            </a:r>
            <a:r>
              <a:rPr lang="en-US" altLang="en-US" sz="1400" dirty="0">
                <a:latin typeface="Calibri" charset="0"/>
                <a:ea typeface="Calibri" charset="0"/>
                <a:cs typeface="Calibri" charset="0"/>
                <a:sym typeface="Calibri" charset="0"/>
              </a:rPr>
              <a:t> School House/ </a:t>
            </a:r>
            <a:r>
              <a:rPr lang="en-US" altLang="en-US" sz="1400" dirty="0" err="1">
                <a:latin typeface="Calibri" charset="0"/>
                <a:ea typeface="Calibri" charset="0"/>
                <a:cs typeface="Calibri" charset="0"/>
                <a:sym typeface="Calibri" charset="0"/>
              </a:rPr>
              <a:t>Shopkins</a:t>
            </a:r>
            <a:r>
              <a:rPr lang="en-US" altLang="en-US" sz="1400" dirty="0">
                <a:latin typeface="Calibri" charset="0"/>
                <a:ea typeface="Calibri" charset="0"/>
                <a:cs typeface="Calibri" charset="0"/>
                <a:sym typeface="Calibri" charset="0"/>
              </a:rPr>
              <a:t> 91/https://</a:t>
            </a:r>
            <a:r>
              <a:rPr lang="en-US" altLang="en-US" sz="1400" dirty="0" err="1">
                <a:latin typeface="Calibri" charset="0"/>
                <a:ea typeface="Calibri" charset="0"/>
                <a:cs typeface="Calibri" charset="0"/>
                <a:sym typeface="Calibri" charset="0"/>
              </a:rPr>
              <a:t>en.wikipedia.org</a:t>
            </a:r>
            <a:r>
              <a:rPr lang="en-US" altLang="en-US" sz="1400" dirty="0">
                <a:latin typeface="Calibri" charset="0"/>
                <a:ea typeface="Calibri" charset="0"/>
                <a:cs typeface="Calibri" charset="0"/>
                <a:sym typeface="Calibri" charset="0"/>
              </a:rPr>
              <a:t>/wiki/User:Shopkins91/May 5, 2013</a:t>
            </a:r>
          </a:p>
          <a:p>
            <a:pPr eaLnBrk="1" hangingPunct="1"/>
            <a:r>
              <a:rPr lang="en-US" altLang="en-US" sz="1400" dirty="0">
                <a:latin typeface="Calibri" charset="0"/>
                <a:ea typeface="Calibri" charset="0"/>
                <a:cs typeface="Calibri" charset="0"/>
                <a:sym typeface="Calibri" charset="0"/>
              </a:rPr>
              <a:t>Photo can be found https://</a:t>
            </a:r>
            <a:r>
              <a:rPr lang="en-US" altLang="en-US" sz="1400" dirty="0" err="1">
                <a:latin typeface="Calibri" charset="0"/>
                <a:ea typeface="Calibri" charset="0"/>
                <a:cs typeface="Calibri" charset="0"/>
                <a:sym typeface="Calibri" charset="0"/>
              </a:rPr>
              <a:t>en.wikipedia.org</a:t>
            </a:r>
            <a:r>
              <a:rPr lang="en-US" altLang="en-US" sz="1400" dirty="0">
                <a:latin typeface="Calibri" charset="0"/>
                <a:ea typeface="Calibri" charset="0"/>
                <a:cs typeface="Calibri" charset="0"/>
                <a:sym typeface="Calibri" charset="0"/>
              </a:rPr>
              <a:t>/wiki/</a:t>
            </a:r>
            <a:r>
              <a:rPr lang="en-US" altLang="en-US" sz="1400" dirty="0" err="1">
                <a:latin typeface="Calibri" charset="0"/>
                <a:ea typeface="Calibri" charset="0"/>
                <a:cs typeface="Calibri" charset="0"/>
                <a:sym typeface="Calibri" charset="0"/>
              </a:rPr>
              <a:t>Talbot_County,_Maryland</a:t>
            </a:r>
            <a:r>
              <a:rPr lang="en-US" altLang="en-US" sz="1400" dirty="0">
                <a:latin typeface="Calibri" charset="0"/>
                <a:ea typeface="Calibri" charset="0"/>
                <a:cs typeface="Calibri" charset="0"/>
                <a:sym typeface="Calibri" charset="0"/>
              </a:rPr>
              <a:t>#/</a:t>
            </a:r>
            <a:r>
              <a:rPr lang="en-US" altLang="en-US" sz="1400" dirty="0" smtClean="0">
                <a:latin typeface="Calibri" charset="0"/>
                <a:ea typeface="Calibri" charset="0"/>
                <a:cs typeface="Calibri" charset="0"/>
                <a:sym typeface="Calibri" charset="0"/>
              </a:rPr>
              <a:t>media/</a:t>
            </a:r>
            <a:r>
              <a:rPr lang="en-US" altLang="en-US" sz="1400" dirty="0" err="1" smtClean="0">
                <a:latin typeface="Calibri" charset="0"/>
                <a:ea typeface="Calibri" charset="0"/>
                <a:cs typeface="Calibri" charset="0"/>
                <a:sym typeface="Calibri" charset="0"/>
              </a:rPr>
              <a:t>File:Little_Red_School_House.jpg</a:t>
            </a:r>
            <a:endParaRPr lang="en-US" altLang="en-US" sz="14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106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4" name="Rectangle 2"/>
          <p:cNvSpPr>
            <a:spLocks/>
          </p:cNvSpPr>
          <p:nvPr/>
        </p:nvSpPr>
        <p:spPr bwMode="auto">
          <a:xfrm>
            <a:off x="2217457" y="8636000"/>
            <a:ext cx="8523288" cy="1320800"/>
          </a:xfrm>
          <a:prstGeom prst="rect">
            <a:avLst/>
          </a:prstGeom>
          <a:solidFill>
            <a:schemeClr val="accent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eaLnBrk="1" hangingPunct="1">
              <a:defRPr/>
            </a:pPr>
            <a:r>
              <a:rPr lang="en-US" altLang="en-US" sz="6600" dirty="0" smtClean="0">
                <a:latin typeface="Calibri" charset="0"/>
                <a:ea typeface="Calibri" charset="0"/>
                <a:cs typeface="Calibri" charset="0"/>
                <a:sym typeface="Calibri" charset="0"/>
              </a:rPr>
              <a:t>Common Beliefs</a:t>
            </a:r>
          </a:p>
        </p:txBody>
      </p:sp>
      <p:sp>
        <p:nvSpPr>
          <p:cNvPr id="174083" name="Rectangle 3"/>
          <p:cNvSpPr>
            <a:spLocks/>
          </p:cNvSpPr>
          <p:nvPr/>
        </p:nvSpPr>
        <p:spPr bwMode="auto">
          <a:xfrm>
            <a:off x="4567238" y="3759200"/>
            <a:ext cx="3873500" cy="17780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3600">
                <a:solidFill>
                  <a:schemeClr val="tx1"/>
                </a:solidFill>
                <a:latin typeface="Calibri" charset="0"/>
                <a:sym typeface="Calibri" charset="0"/>
              </a:rPr>
              <a:t>Effective Instruction and Improved Student Learning</a:t>
            </a:r>
          </a:p>
        </p:txBody>
      </p:sp>
      <p:sp>
        <p:nvSpPr>
          <p:cNvPr id="69636" name="Rectangle 4"/>
          <p:cNvSpPr>
            <a:spLocks/>
          </p:cNvSpPr>
          <p:nvPr/>
        </p:nvSpPr>
        <p:spPr bwMode="auto">
          <a:xfrm>
            <a:off x="3987800" y="1943100"/>
            <a:ext cx="1765300" cy="15748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sym typeface="Calibri" charset="0"/>
              </a:rPr>
              <a:t>Content and pedagogical content knowledge</a:t>
            </a:r>
          </a:p>
        </p:txBody>
      </p:sp>
      <p:sp>
        <p:nvSpPr>
          <p:cNvPr id="69637" name="Rectangle 5"/>
          <p:cNvSpPr>
            <a:spLocks/>
          </p:cNvSpPr>
          <p:nvPr/>
        </p:nvSpPr>
        <p:spPr bwMode="auto">
          <a:xfrm>
            <a:off x="7083425" y="1943100"/>
            <a:ext cx="2057400" cy="14351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800">
                <a:solidFill>
                  <a:schemeClr val="tx1"/>
                </a:solidFill>
                <a:latin typeface="Calibri" charset="0"/>
                <a:sym typeface="Calibri" charset="0"/>
              </a:rPr>
              <a:t>Professional Learning Communities</a:t>
            </a:r>
          </a:p>
        </p:txBody>
      </p:sp>
      <p:sp>
        <p:nvSpPr>
          <p:cNvPr id="69638" name="Rectangle 6"/>
          <p:cNvSpPr>
            <a:spLocks/>
          </p:cNvSpPr>
          <p:nvPr/>
        </p:nvSpPr>
        <p:spPr bwMode="auto">
          <a:xfrm>
            <a:off x="9023350" y="3759200"/>
            <a:ext cx="1687513" cy="546100"/>
          </a:xfrm>
          <a:prstGeom prst="rect">
            <a:avLst/>
          </a:prstGeom>
          <a:solidFill>
            <a:schemeClr val="accent1"/>
          </a:solidFill>
          <a:ln w="12700">
            <a:solidFill>
              <a:schemeClr val="tx1"/>
            </a:solidFill>
            <a:miter lim="800000"/>
            <a:headEnd/>
            <a:tailEnd/>
          </a:ln>
        </p:spPr>
        <p:txBody>
          <a:bodyPr wrap="none" lIns="0" tIns="0" rIns="0" bIns="0">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800">
                <a:solidFill>
                  <a:schemeClr val="tx1"/>
                </a:solidFill>
                <a:latin typeface="Calibri" charset="0"/>
                <a:sym typeface="Calibri" charset="0"/>
              </a:rPr>
              <a:t>Leadership</a:t>
            </a:r>
          </a:p>
        </p:txBody>
      </p:sp>
      <p:sp>
        <p:nvSpPr>
          <p:cNvPr id="69639" name="Rectangle 7"/>
          <p:cNvSpPr>
            <a:spLocks/>
          </p:cNvSpPr>
          <p:nvPr/>
        </p:nvSpPr>
        <p:spPr bwMode="auto">
          <a:xfrm>
            <a:off x="8818563" y="5918200"/>
            <a:ext cx="1892300" cy="9906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800">
                <a:solidFill>
                  <a:schemeClr val="tx1"/>
                </a:solidFill>
                <a:latin typeface="Calibri" charset="0"/>
                <a:sym typeface="Calibri" charset="0"/>
              </a:rPr>
              <a:t>Educational Research</a:t>
            </a:r>
          </a:p>
        </p:txBody>
      </p:sp>
      <p:sp>
        <p:nvSpPr>
          <p:cNvPr id="69640" name="Rectangle 8"/>
          <p:cNvSpPr>
            <a:spLocks/>
          </p:cNvSpPr>
          <p:nvPr/>
        </p:nvSpPr>
        <p:spPr bwMode="auto">
          <a:xfrm>
            <a:off x="2189163" y="3873500"/>
            <a:ext cx="2057400" cy="9906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800">
                <a:solidFill>
                  <a:schemeClr val="tx1"/>
                </a:solidFill>
                <a:latin typeface="Calibri" charset="0"/>
                <a:sym typeface="Calibri" charset="0"/>
              </a:rPr>
              <a:t>Formative Assessment</a:t>
            </a:r>
          </a:p>
        </p:txBody>
      </p:sp>
      <p:sp>
        <p:nvSpPr>
          <p:cNvPr id="69641" name="Rectangle 9"/>
          <p:cNvSpPr>
            <a:spLocks/>
          </p:cNvSpPr>
          <p:nvPr/>
        </p:nvSpPr>
        <p:spPr bwMode="auto">
          <a:xfrm>
            <a:off x="2187575" y="5918200"/>
            <a:ext cx="1612900" cy="990600"/>
          </a:xfrm>
          <a:prstGeom prst="rect">
            <a:avLst/>
          </a:prstGeom>
          <a:solidFill>
            <a:schemeClr val="accent1"/>
          </a:solidFill>
          <a:ln w="127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2800">
                <a:solidFill>
                  <a:schemeClr val="tx1"/>
                </a:solidFill>
                <a:latin typeface="Calibri" charset="0"/>
                <a:sym typeface="Calibri" charset="0"/>
              </a:rPr>
              <a:t> Growth Mindset</a:t>
            </a:r>
          </a:p>
        </p:txBody>
      </p:sp>
      <p:sp>
        <p:nvSpPr>
          <p:cNvPr id="2" name="TextBox 1"/>
          <p:cNvSpPr txBox="1"/>
          <p:nvPr/>
        </p:nvSpPr>
        <p:spPr>
          <a:xfrm>
            <a:off x="141276" y="1638020"/>
            <a:ext cx="615553" cy="7391960"/>
          </a:xfrm>
          <a:prstGeom prst="rect">
            <a:avLst/>
          </a:prstGeom>
          <a:solidFill>
            <a:schemeClr val="bg1"/>
          </a:solidFill>
          <a:ln>
            <a:solidFill>
              <a:schemeClr val="tx1"/>
            </a:solidFill>
          </a:ln>
        </p:spPr>
        <p:txBody>
          <a:bodyPr vert="vert270" wrap="none" rtlCol="0">
            <a:spAutoFit/>
          </a:bodyPr>
          <a:lstStyle/>
          <a:p>
            <a:r>
              <a:rPr lang="en-US" altLang="en-US" sz="1400" dirty="0">
                <a:solidFill>
                  <a:schemeClr val="tx1"/>
                </a:solidFill>
                <a:latin typeface="+mn-lt"/>
                <a:ea typeface="ＭＳ Ｐゴシック" charset="-128"/>
              </a:rPr>
              <a:t>One Room </a:t>
            </a:r>
            <a:r>
              <a:rPr lang="en-US" altLang="en-US" sz="1400" dirty="0" err="1">
                <a:solidFill>
                  <a:schemeClr val="tx1"/>
                </a:solidFill>
                <a:latin typeface="+mn-lt"/>
                <a:ea typeface="ＭＳ Ｐゴシック" charset="-128"/>
              </a:rPr>
              <a:t>Schholhouse</a:t>
            </a:r>
            <a:r>
              <a:rPr lang="en-US" altLang="en-US" sz="1400" dirty="0">
                <a:solidFill>
                  <a:schemeClr val="tx1"/>
                </a:solidFill>
                <a:latin typeface="+mn-lt"/>
                <a:ea typeface="ＭＳ Ｐゴシック" charset="-128"/>
              </a:rPr>
              <a:t>/Cindy Cornet </a:t>
            </a:r>
            <a:r>
              <a:rPr lang="en-US" altLang="en-US" sz="1400" dirty="0" err="1">
                <a:solidFill>
                  <a:schemeClr val="tx1"/>
                </a:solidFill>
                <a:latin typeface="+mn-lt"/>
                <a:ea typeface="ＭＳ Ｐゴシック" charset="-128"/>
              </a:rPr>
              <a:t>Siegetl</a:t>
            </a:r>
            <a:r>
              <a:rPr lang="en-US" altLang="en-US" sz="1400" dirty="0">
                <a:solidFill>
                  <a:schemeClr val="tx1"/>
                </a:solidFill>
                <a:latin typeface="+mn-lt"/>
                <a:ea typeface="ＭＳ Ｐゴシック" charset="-128"/>
              </a:rPr>
              <a:t>/ website </a:t>
            </a:r>
            <a:r>
              <a:rPr lang="en-US" altLang="en-US" sz="1400" dirty="0">
                <a:solidFill>
                  <a:schemeClr val="tx1"/>
                </a:solidFill>
                <a:latin typeface="+mn-lt"/>
                <a:ea typeface="ＭＳ Ｐゴシック" charset="-128"/>
                <a:hlinkClick r:id="rId4"/>
              </a:rPr>
              <a:t>https://www.flickr.com/photos/cindy47452//</a:t>
            </a:r>
            <a:endParaRPr lang="en-US" altLang="en-US" sz="1400" dirty="0">
              <a:solidFill>
                <a:schemeClr val="tx1"/>
              </a:solidFill>
              <a:latin typeface="+mn-lt"/>
              <a:ea typeface="ＭＳ Ｐゴシック" charset="-128"/>
            </a:endParaRPr>
          </a:p>
          <a:p>
            <a:r>
              <a:rPr lang="en-US" altLang="en-US" sz="1400" dirty="0">
                <a:solidFill>
                  <a:schemeClr val="tx1"/>
                </a:solidFill>
                <a:latin typeface="+mn-lt"/>
                <a:ea typeface="ＭＳ Ｐゴシック" charset="-128"/>
              </a:rPr>
              <a:t> March 11, 2006/ Photo URL https://</a:t>
            </a:r>
            <a:r>
              <a:rPr lang="en-US" altLang="en-US" sz="1400" dirty="0" err="1" smtClean="0">
                <a:solidFill>
                  <a:schemeClr val="tx1"/>
                </a:solidFill>
                <a:latin typeface="+mn-lt"/>
                <a:ea typeface="ＭＳ Ｐゴシック" charset="-128"/>
              </a:rPr>
              <a:t>www.flickr.com</a:t>
            </a:r>
            <a:r>
              <a:rPr lang="en-US" altLang="en-US" sz="1400" dirty="0" smtClean="0">
                <a:solidFill>
                  <a:schemeClr val="tx1"/>
                </a:solidFill>
                <a:latin typeface="+mn-lt"/>
                <a:ea typeface="ＭＳ Ｐゴシック" charset="-128"/>
              </a:rPr>
              <a:t>/photos/cindy47452/111974929</a:t>
            </a:r>
            <a:endParaRPr lang="en-US" altLang="en-US" sz="1400" dirty="0">
              <a:solidFill>
                <a:schemeClr val="tx1"/>
              </a:solidFill>
              <a:latin typeface="+mn-lt"/>
              <a:ea typeface="ＭＳ Ｐゴシック" charset="-128"/>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59000" y="101839"/>
            <a:ext cx="10835341" cy="9194561"/>
          </a:xfrm>
          <a:prstGeom prst="rect">
            <a:avLst/>
          </a:prstGeom>
        </p:spPr>
      </p:pic>
      <p:sp>
        <p:nvSpPr>
          <p:cNvPr id="3" name="TextBox 2"/>
          <p:cNvSpPr txBox="1"/>
          <p:nvPr/>
        </p:nvSpPr>
        <p:spPr>
          <a:xfrm>
            <a:off x="482600" y="8773180"/>
            <a:ext cx="5645648" cy="523220"/>
          </a:xfrm>
          <a:prstGeom prst="rect">
            <a:avLst/>
          </a:prstGeom>
          <a:noFill/>
        </p:spPr>
        <p:txBody>
          <a:bodyPr wrap="none" rtlCol="0">
            <a:spAutoFit/>
          </a:bodyPr>
          <a:lstStyle/>
          <a:p>
            <a:pPr eaLnBrk="1" hangingPunct="1">
              <a:defRPr/>
            </a:pPr>
            <a:r>
              <a:rPr lang="en-US" altLang="en-US" sz="1400" dirty="0">
                <a:latin typeface="Calibri" charset="0"/>
                <a:ea typeface="Calibri" charset="0"/>
                <a:cs typeface="Calibri" charset="0"/>
                <a:sym typeface="Calibri" charset="0"/>
              </a:rPr>
              <a:t>Discomfort/</a:t>
            </a:r>
            <a:r>
              <a:rPr lang="en-US" altLang="en-US" sz="1400" dirty="0" err="1">
                <a:latin typeface="Calibri" charset="0"/>
                <a:ea typeface="Calibri" charset="0"/>
                <a:cs typeface="Calibri" charset="0"/>
                <a:sym typeface="Calibri" charset="0"/>
              </a:rPr>
              <a:t>quantumepr.com</a:t>
            </a:r>
            <a:r>
              <a:rPr lang="en-US" altLang="en-US" sz="1400" dirty="0">
                <a:latin typeface="Calibri" charset="0"/>
                <a:ea typeface="Calibri" charset="0"/>
                <a:cs typeface="Calibri" charset="0"/>
                <a:sym typeface="Calibri" charset="0"/>
              </a:rPr>
              <a:t>/ Photo can be found at </a:t>
            </a:r>
          </a:p>
          <a:p>
            <a:pPr eaLnBrk="1" hangingPunct="1">
              <a:defRPr/>
            </a:pPr>
            <a:r>
              <a:rPr lang="en-US" altLang="en-US" sz="1400" dirty="0">
                <a:latin typeface="Calibri" charset="0"/>
                <a:ea typeface="Calibri" charset="0"/>
                <a:cs typeface="Calibri" charset="0"/>
                <a:sym typeface="Calibri" charset="0"/>
              </a:rPr>
              <a:t>http://</a:t>
            </a:r>
            <a:r>
              <a:rPr lang="en-US" altLang="en-US" sz="1400" dirty="0" err="1">
                <a:latin typeface="Calibri" charset="0"/>
                <a:ea typeface="Calibri" charset="0"/>
                <a:cs typeface="Calibri" charset="0"/>
                <a:sym typeface="Calibri" charset="0"/>
              </a:rPr>
              <a:t>quantumepr.com</a:t>
            </a:r>
            <a:r>
              <a:rPr lang="en-US" altLang="en-US" sz="1400" dirty="0">
                <a:latin typeface="Calibri" charset="0"/>
                <a:ea typeface="Calibri" charset="0"/>
                <a:cs typeface="Calibri" charset="0"/>
                <a:sym typeface="Calibri" charset="0"/>
              </a:rPr>
              <a:t>/blog/</a:t>
            </a:r>
            <a:r>
              <a:rPr lang="en-US" altLang="en-US" sz="1400" dirty="0" err="1">
                <a:latin typeface="Calibri" charset="0"/>
                <a:ea typeface="Calibri" charset="0"/>
                <a:cs typeface="Calibri" charset="0"/>
                <a:sym typeface="Calibri" charset="0"/>
              </a:rPr>
              <a:t>wp</a:t>
            </a:r>
            <a:r>
              <a:rPr lang="en-US" altLang="en-US" sz="1400" dirty="0">
                <a:latin typeface="Calibri" charset="0"/>
                <a:ea typeface="Calibri" charset="0"/>
                <a:cs typeface="Calibri" charset="0"/>
                <a:sym typeface="Calibri" charset="0"/>
              </a:rPr>
              <a:t>-content/uploads/2014/08/</a:t>
            </a:r>
            <a:r>
              <a:rPr lang="en-US" altLang="en-US" sz="1400" dirty="0" err="1">
                <a:latin typeface="Calibri" charset="0"/>
                <a:ea typeface="Calibri" charset="0"/>
                <a:cs typeface="Calibri" charset="0"/>
                <a:sym typeface="Calibri" charset="0"/>
              </a:rPr>
              <a:t>discomfort.gif</a:t>
            </a:r>
            <a:endParaRPr lang="en-US" sz="14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fld id="{44D431C1-A90C-9040-B167-1EEBD5679B36}" type="slidenum">
              <a:rPr lang="en-US" altLang="en-US" sz="1600">
                <a:solidFill>
                  <a:schemeClr val="tx1"/>
                </a:solidFill>
                <a:latin typeface="Calibri" charset="0"/>
                <a:sym typeface="Calibri" charset="0"/>
              </a:rPr>
              <a:pPr/>
              <a:t>14</a:t>
            </a:fld>
            <a:endParaRPr lang="en-US" altLang="en-US" sz="1600">
              <a:solidFill>
                <a:schemeClr val="tx1"/>
              </a:solidFill>
              <a:latin typeface="Calibri" charset="0"/>
              <a:sym typeface="Calibri" charset="0"/>
            </a:endParaRPr>
          </a:p>
        </p:txBody>
      </p:sp>
      <p:sp>
        <p:nvSpPr>
          <p:cNvPr id="73729" name="Rectangle 1"/>
          <p:cNvSpPr>
            <a:spLocks noGrp="1" noChangeArrowheads="1"/>
          </p:cNvSpPr>
          <p:nvPr>
            <p:ph type="title"/>
          </p:nvPr>
        </p:nvSpPr>
        <p:spPr>
          <a:xfrm>
            <a:off x="355600" y="212725"/>
            <a:ext cx="5600700" cy="2413000"/>
          </a:xfrm>
        </p:spPr>
        <p:txBody>
          <a:bodyPr rIns="166398"/>
          <a:lstStyle/>
          <a:p>
            <a:pPr marL="57150" eaLnBrk="1" hangingPunct="1">
              <a:defRPr/>
            </a:pPr>
            <a:endParaRPr lang="en-US" altLang="en-US"/>
          </a:p>
        </p:txBody>
      </p:sp>
      <p:sp>
        <p:nvSpPr>
          <p:cNvPr id="73730" name="Rectangle 2"/>
          <p:cNvSpPr>
            <a:spLocks noGrp="1" noChangeArrowheads="1"/>
          </p:cNvSpPr>
          <p:nvPr>
            <p:ph type="body" idx="1"/>
          </p:nvPr>
        </p:nvSpPr>
        <p:spPr>
          <a:xfrm>
            <a:off x="355600" y="558800"/>
            <a:ext cx="6413500" cy="7480300"/>
          </a:xfrm>
        </p:spPr>
        <p:txBody>
          <a:bodyPr rIns="166398"/>
          <a:lstStyle/>
          <a:p>
            <a:pPr eaLnBrk="1" hangingPunct="1">
              <a:defRPr/>
            </a:pPr>
            <a:endParaRPr lang="en-US" altLang="en-US"/>
          </a:p>
        </p:txBody>
      </p:sp>
      <p:sp>
        <p:nvSpPr>
          <p:cNvPr id="73732" name="Rectangle 4"/>
          <p:cNvSpPr>
            <a:spLocks/>
          </p:cNvSpPr>
          <p:nvPr/>
        </p:nvSpPr>
        <p:spPr bwMode="auto">
          <a:xfrm>
            <a:off x="7861300" y="1041400"/>
            <a:ext cx="4953000" cy="680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ts val="1100"/>
              </a:spcBef>
              <a:buSzPct val="100000"/>
              <a:buFont typeface="Arial" charset="0"/>
              <a:buChar char="•"/>
              <a:defRPr sz="4400">
                <a:solidFill>
                  <a:srgbClr val="010101"/>
                </a:solidFill>
                <a:latin typeface="Calibri" charset="0"/>
                <a:ea typeface="ヒラギノ角ゴ ProN W3" charset="-128"/>
                <a:sym typeface="Calibri" charset="0"/>
              </a:defRPr>
            </a:lvl1pPr>
            <a:lvl2pPr marL="731838" indent="-285750">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31888" indent="-228600">
              <a:spcBef>
                <a:spcPts val="800"/>
              </a:spcBef>
              <a:buSzPct val="100000"/>
              <a:buFont typeface="Arial" charset="0"/>
              <a:buChar char="•"/>
              <a:defRPr sz="3400">
                <a:solidFill>
                  <a:srgbClr val="010101"/>
                </a:solidFill>
                <a:latin typeface="Calibri" charset="0"/>
                <a:ea typeface="ヒラギノ角ゴ ProN W3" charset="-128"/>
                <a:sym typeface="Calibri" charset="0"/>
              </a:defRPr>
            </a:lvl3pPr>
            <a:lvl4pPr marL="1589088"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46288"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03488"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60688"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17888"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75088"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eaLnBrk="1" hangingPunct="1">
              <a:spcBef>
                <a:spcPct val="0"/>
              </a:spcBef>
              <a:buClr>
                <a:srgbClr val="000000"/>
              </a:buClr>
              <a:buFont typeface="Calibri" charset="0"/>
              <a:buChar char="•"/>
            </a:pPr>
            <a:r>
              <a:rPr lang="en-US" altLang="en-US" sz="3600" dirty="0">
                <a:solidFill>
                  <a:schemeClr val="bg1"/>
                </a:solidFill>
              </a:rPr>
              <a:t>Pausing</a:t>
            </a:r>
          </a:p>
          <a:p>
            <a:pPr eaLnBrk="1" hangingPunct="1">
              <a:spcBef>
                <a:spcPct val="0"/>
              </a:spcBef>
              <a:buClr>
                <a:srgbClr val="000000"/>
              </a:buClr>
              <a:buFont typeface="Calibri" charset="0"/>
              <a:buChar char="•"/>
            </a:pPr>
            <a:r>
              <a:rPr lang="en-US" altLang="en-US" sz="3600" dirty="0">
                <a:solidFill>
                  <a:schemeClr val="bg1"/>
                </a:solidFill>
              </a:rPr>
              <a:t>Paraphrasing</a:t>
            </a:r>
          </a:p>
          <a:p>
            <a:pPr eaLnBrk="1" hangingPunct="1">
              <a:spcBef>
                <a:spcPct val="0"/>
              </a:spcBef>
              <a:buClr>
                <a:srgbClr val="000000"/>
              </a:buClr>
              <a:buFont typeface="Calibri" charset="0"/>
              <a:buChar char="•"/>
            </a:pPr>
            <a:r>
              <a:rPr lang="en-US" altLang="en-US" sz="3600" dirty="0">
                <a:solidFill>
                  <a:schemeClr val="bg1"/>
                </a:solidFill>
              </a:rPr>
              <a:t>Posing Questions</a:t>
            </a:r>
          </a:p>
          <a:p>
            <a:pPr eaLnBrk="1" hangingPunct="1">
              <a:spcBef>
                <a:spcPct val="0"/>
              </a:spcBef>
              <a:buClr>
                <a:srgbClr val="000000"/>
              </a:buClr>
              <a:buFont typeface="Calibri" charset="0"/>
              <a:buChar char="•"/>
            </a:pPr>
            <a:r>
              <a:rPr lang="en-US" altLang="en-US" sz="3600" dirty="0">
                <a:solidFill>
                  <a:schemeClr val="bg1"/>
                </a:solidFill>
              </a:rPr>
              <a:t>Putting ideas on the table</a:t>
            </a:r>
          </a:p>
          <a:p>
            <a:pPr eaLnBrk="1" hangingPunct="1">
              <a:spcBef>
                <a:spcPct val="0"/>
              </a:spcBef>
              <a:buClr>
                <a:srgbClr val="000000"/>
              </a:buClr>
              <a:buFont typeface="Calibri" charset="0"/>
              <a:buChar char="•"/>
            </a:pPr>
            <a:r>
              <a:rPr lang="en-US" altLang="en-US" sz="3600" dirty="0">
                <a:solidFill>
                  <a:schemeClr val="bg1"/>
                </a:solidFill>
              </a:rPr>
              <a:t>Paying attention to self and others </a:t>
            </a:r>
          </a:p>
          <a:p>
            <a:pPr eaLnBrk="1" hangingPunct="1">
              <a:spcBef>
                <a:spcPct val="0"/>
              </a:spcBef>
              <a:buClr>
                <a:srgbClr val="000000"/>
              </a:buClr>
              <a:buFont typeface="Calibri" charset="0"/>
              <a:buChar char="•"/>
            </a:pPr>
            <a:r>
              <a:rPr lang="en-US" altLang="en-US" sz="3600" dirty="0">
                <a:solidFill>
                  <a:schemeClr val="bg1"/>
                </a:solidFill>
              </a:rPr>
              <a:t>Presuming positive intentions</a:t>
            </a:r>
          </a:p>
          <a:p>
            <a:pPr eaLnBrk="1" hangingPunct="1">
              <a:spcBef>
                <a:spcPct val="0"/>
              </a:spcBef>
              <a:buClr>
                <a:srgbClr val="000000"/>
              </a:buClr>
              <a:buFont typeface="Calibri" charset="0"/>
              <a:buChar char="•"/>
            </a:pPr>
            <a:r>
              <a:rPr lang="en-US" altLang="en-US" sz="3600" dirty="0">
                <a:solidFill>
                  <a:schemeClr val="bg1"/>
                </a:solidFill>
              </a:rPr>
              <a:t>Pursuing a balance between advocacy and inquiry</a:t>
            </a:r>
          </a:p>
        </p:txBody>
      </p:sp>
      <p:pic>
        <p:nvPicPr>
          <p:cNvPr id="1781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63" y="12700"/>
            <a:ext cx="6500812" cy="9740900"/>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45263" y="8585200"/>
            <a:ext cx="5232073" cy="523220"/>
          </a:xfrm>
          <a:prstGeom prst="rect">
            <a:avLst/>
          </a:prstGeom>
          <a:noFill/>
        </p:spPr>
        <p:txBody>
          <a:bodyPr wrap="none" rtlCol="0">
            <a:spAutoFit/>
          </a:bodyPr>
          <a:lstStyle/>
          <a:p>
            <a:pPr eaLnBrk="1" hangingPunct="1"/>
            <a:r>
              <a:rPr lang="en-US" altLang="en-US" sz="1400" dirty="0" err="1">
                <a:latin typeface="Calibri" charset="0"/>
                <a:ea typeface="ＭＳ Ｐゴシック" charset="-128"/>
              </a:rPr>
              <a:t>Norms,Plate</a:t>
            </a:r>
            <a:r>
              <a:rPr lang="en-US" altLang="en-US" sz="1400" dirty="0">
                <a:latin typeface="Calibri" charset="0"/>
                <a:ea typeface="ＭＳ Ｐゴシック" charset="-128"/>
              </a:rPr>
              <a:t> 2/ Thomas Hawk / 12/20/2008/ </a:t>
            </a:r>
          </a:p>
          <a:p>
            <a:pPr eaLnBrk="1" hangingPunct="1"/>
            <a:r>
              <a:rPr lang="en-US" altLang="en-US" sz="1400" dirty="0">
                <a:latin typeface="Calibri" charset="0"/>
                <a:ea typeface="ＭＳ Ｐゴシック" charset="-128"/>
              </a:rPr>
              <a:t>Photo URL https://</a:t>
            </a:r>
            <a:r>
              <a:rPr lang="en-US" altLang="en-US" sz="1400" dirty="0" err="1" smtClean="0">
                <a:latin typeface="Calibri" charset="0"/>
                <a:ea typeface="ＭＳ Ｐゴシック" charset="-128"/>
              </a:rPr>
              <a:t>www.flickr.com</a:t>
            </a:r>
            <a:r>
              <a:rPr lang="en-US" altLang="en-US" sz="1400" dirty="0" smtClean="0">
                <a:latin typeface="Calibri" charset="0"/>
                <a:ea typeface="ＭＳ Ｐゴシック" charset="-128"/>
              </a:rPr>
              <a:t>/photos/</a:t>
            </a:r>
            <a:r>
              <a:rPr lang="en-US" altLang="en-US" sz="1400" dirty="0" err="1" smtClean="0">
                <a:latin typeface="Calibri" charset="0"/>
                <a:ea typeface="ＭＳ Ｐゴシック" charset="-128"/>
              </a:rPr>
              <a:t>thomashawk</a:t>
            </a:r>
            <a:r>
              <a:rPr lang="en-US" altLang="en-US" sz="1400" dirty="0" smtClean="0">
                <a:latin typeface="Calibri" charset="0"/>
                <a:ea typeface="ＭＳ Ｐゴシック" charset="-128"/>
              </a:rPr>
              <a:t>/8434644809</a:t>
            </a:r>
            <a:endParaRPr lang="en-US" altLang="en-US" sz="1400" dirty="0">
              <a:latin typeface="Calibri" charset="0"/>
              <a:ea typeface="ＭＳ Ｐゴシック" charset="-128"/>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022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4"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3"/>
          <p:cNvSpPr>
            <a:spLocks noGrp="1" noChangeArrowheads="1"/>
          </p:cNvSpPr>
          <p:nvPr>
            <p:ph type="body" idx="1"/>
          </p:nvPr>
        </p:nvSpPr>
        <p:spPr>
          <a:xfrm>
            <a:off x="787400" y="5334000"/>
            <a:ext cx="11430000" cy="3733800"/>
          </a:xfrm>
          <a:solidFill>
            <a:schemeClr val="bg1"/>
          </a:solidFill>
          <a:ln w="25400">
            <a:solidFill>
              <a:schemeClr val="tx1"/>
            </a:solidFill>
          </a:ln>
        </p:spPr>
        <p:txBody>
          <a:bodyPr/>
          <a:lstStyle/>
          <a:p>
            <a:pPr marL="0" indent="0" algn="ctr" eaLnBrk="1" hangingPunct="1">
              <a:defRPr/>
            </a:pPr>
            <a:r>
              <a:rPr lang="en-US" altLang="en-US" sz="6500" dirty="0" smtClean="0">
                <a:ln w="25400">
                  <a:solidFill>
                    <a:schemeClr val="tx1"/>
                  </a:solidFill>
                </a:ln>
              </a:rPr>
              <a:t>What are yours?</a:t>
            </a:r>
          </a:p>
          <a:p>
            <a:pPr marL="0" lvl="1" indent="0" algn="ctr" eaLnBrk="1" hangingPunct="1">
              <a:defRPr/>
            </a:pPr>
            <a:r>
              <a:rPr lang="en-US" altLang="en-US" sz="6500" dirty="0" smtClean="0">
                <a:ln w="25400">
                  <a:solidFill>
                    <a:schemeClr val="tx1"/>
                  </a:solidFill>
                </a:ln>
              </a:rPr>
              <a:t>Of the grant?</a:t>
            </a:r>
          </a:p>
          <a:p>
            <a:pPr marL="0" lvl="1" indent="0" algn="ctr" eaLnBrk="1" hangingPunct="1">
              <a:defRPr/>
            </a:pPr>
            <a:r>
              <a:rPr lang="en-US" altLang="en-US" sz="6500" dirty="0" smtClean="0">
                <a:ln w="25400">
                  <a:solidFill>
                    <a:schemeClr val="tx1"/>
                  </a:solidFill>
                </a:ln>
              </a:rPr>
              <a:t>Of the day?</a:t>
            </a:r>
          </a:p>
        </p:txBody>
      </p:sp>
      <p:sp>
        <p:nvSpPr>
          <p:cNvPr id="2" name="TextBox 1"/>
          <p:cNvSpPr txBox="1"/>
          <p:nvPr/>
        </p:nvSpPr>
        <p:spPr>
          <a:xfrm>
            <a:off x="2793956" y="9067800"/>
            <a:ext cx="7046288" cy="523220"/>
          </a:xfrm>
          <a:prstGeom prst="rect">
            <a:avLst/>
          </a:prstGeom>
          <a:noFill/>
        </p:spPr>
        <p:txBody>
          <a:bodyPr wrap="none" rtlCol="0">
            <a:spAutoFit/>
          </a:bodyPr>
          <a:lstStyle/>
          <a:p>
            <a:pPr marL="39688" eaLnBrk="1" hangingPunct="1"/>
            <a:r>
              <a:rPr lang="en-US" altLang="en-US" sz="1400" dirty="0">
                <a:latin typeface="Calibri" charset="0"/>
                <a:ea typeface="Calibri" charset="0"/>
                <a:cs typeface="Calibri" charset="0"/>
                <a:sym typeface="Calibri" charset="0"/>
              </a:rPr>
              <a:t>Expectations vs Reality/Kristian </a:t>
            </a:r>
            <a:r>
              <a:rPr lang="en-US" altLang="en-US" sz="1400" dirty="0" err="1">
                <a:latin typeface="Calibri" charset="0"/>
                <a:ea typeface="Calibri" charset="0"/>
                <a:cs typeface="Calibri" charset="0"/>
                <a:sym typeface="Calibri" charset="0"/>
              </a:rPr>
              <a:t>Bjornard</a:t>
            </a:r>
            <a:r>
              <a:rPr lang="en-US" altLang="en-US" sz="1400" dirty="0">
                <a:latin typeface="Calibri" charset="0"/>
                <a:ea typeface="Calibri" charset="0"/>
                <a:cs typeface="Calibri" charset="0"/>
                <a:sym typeface="Calibri" charset="0"/>
              </a:rPr>
              <a:t> https://</a:t>
            </a:r>
            <a:r>
              <a:rPr lang="en-US" altLang="en-US" sz="1400" dirty="0" err="1">
                <a:latin typeface="Calibri" charset="0"/>
                <a:ea typeface="Calibri" charset="0"/>
                <a:cs typeface="Calibri" charset="0"/>
                <a:sym typeface="Calibri" charset="0"/>
              </a:rPr>
              <a:t>www.flickr.com</a:t>
            </a:r>
            <a:r>
              <a:rPr lang="en-US" altLang="en-US" sz="1400" dirty="0">
                <a:latin typeface="Calibri" charset="0"/>
                <a:ea typeface="Calibri" charset="0"/>
                <a:cs typeface="Calibri" charset="0"/>
                <a:sym typeface="Calibri" charset="0"/>
              </a:rPr>
              <a:t>/photos/</a:t>
            </a:r>
            <a:r>
              <a:rPr lang="en-US" altLang="en-US" sz="1400" dirty="0" err="1">
                <a:latin typeface="Calibri" charset="0"/>
                <a:ea typeface="Calibri" charset="0"/>
                <a:cs typeface="Calibri" charset="0"/>
                <a:sym typeface="Calibri" charset="0"/>
              </a:rPr>
              <a:t>bjornmeansbear</a:t>
            </a:r>
            <a:r>
              <a:rPr lang="en-US" altLang="en-US" sz="1400" dirty="0">
                <a:latin typeface="Calibri" charset="0"/>
                <a:ea typeface="Calibri" charset="0"/>
                <a:cs typeface="Calibri" charset="0"/>
                <a:sym typeface="Calibri" charset="0"/>
              </a:rPr>
              <a:t>/</a:t>
            </a:r>
          </a:p>
          <a:p>
            <a:pPr marL="39688" eaLnBrk="1" hangingPunct="1"/>
            <a:r>
              <a:rPr lang="en-US" altLang="en-US" sz="1400" dirty="0">
                <a:latin typeface="Calibri" charset="0"/>
                <a:ea typeface="Calibri" charset="0"/>
                <a:cs typeface="Calibri" charset="0"/>
                <a:sym typeface="Calibri" charset="0"/>
              </a:rPr>
              <a:t>1/26/2010/Photo can be found https://</a:t>
            </a:r>
            <a:r>
              <a:rPr lang="en-US" altLang="en-US" sz="1400" dirty="0" err="1" smtClean="0">
                <a:latin typeface="Calibri" charset="0"/>
                <a:ea typeface="Calibri" charset="0"/>
                <a:cs typeface="Calibri" charset="0"/>
                <a:sym typeface="Calibri" charset="0"/>
              </a:rPr>
              <a:t>www.flickr.com</a:t>
            </a:r>
            <a:r>
              <a:rPr lang="en-US" altLang="en-US" sz="1400" dirty="0" smtClean="0">
                <a:latin typeface="Calibri" charset="0"/>
                <a:ea typeface="Calibri" charset="0"/>
                <a:cs typeface="Calibri" charset="0"/>
                <a:sym typeface="Calibri" charset="0"/>
              </a:rPr>
              <a:t>/photos/</a:t>
            </a:r>
            <a:r>
              <a:rPr lang="en-US" altLang="en-US" sz="1400" dirty="0" err="1" smtClean="0">
                <a:latin typeface="Calibri" charset="0"/>
                <a:ea typeface="Calibri" charset="0"/>
                <a:cs typeface="Calibri" charset="0"/>
                <a:sym typeface="Calibri" charset="0"/>
              </a:rPr>
              <a:t>bjornmeansbear</a:t>
            </a:r>
            <a:r>
              <a:rPr lang="en-US" altLang="en-US" sz="1400" dirty="0" smtClean="0">
                <a:latin typeface="Calibri" charset="0"/>
                <a:ea typeface="Calibri" charset="0"/>
                <a:cs typeface="Calibri" charset="0"/>
                <a:sym typeface="Calibri" charset="0"/>
              </a:rPr>
              <a:t>/4305366199</a:t>
            </a:r>
            <a:endParaRPr lang="en-US" altLang="en-US" sz="14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Rectangle 2"/>
          <p:cNvSpPr>
            <a:spLocks/>
          </p:cNvSpPr>
          <p:nvPr/>
        </p:nvSpPr>
        <p:spPr bwMode="auto">
          <a:xfrm>
            <a:off x="354976" y="978695"/>
            <a:ext cx="5778500" cy="458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04800" indent="-241300">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buClr>
                <a:srgbClr val="000000"/>
              </a:buClr>
              <a:buSzPct val="100000"/>
              <a:buFont typeface="Arial" charset="0"/>
              <a:buChar char="•"/>
            </a:pPr>
            <a:r>
              <a:rPr lang="en-US" altLang="en-US" sz="3600" dirty="0">
                <a:solidFill>
                  <a:schemeClr val="tx1"/>
                </a:solidFill>
                <a:latin typeface="Calibri" charset="0"/>
                <a:sym typeface="Calibri" charset="0"/>
              </a:rPr>
              <a:t>School cultures reflect the belief that every student and teacher can and is expected to perform at high levels and it is everyone’s responsibility to make that happen.</a:t>
            </a:r>
          </a:p>
          <a:p>
            <a:pPr eaLnBrk="1" hangingPunct="1"/>
            <a:r>
              <a:rPr lang="en-US" altLang="en-US" sz="3600" dirty="0">
                <a:solidFill>
                  <a:schemeClr val="tx1"/>
                </a:solidFill>
                <a:latin typeface="Calibri" charset="0"/>
                <a:sym typeface="Calibri" charset="0"/>
              </a:rPr>
              <a:t>•Teachers collaborate on improving student learning.</a:t>
            </a:r>
          </a:p>
          <a:p>
            <a:pPr eaLnBrk="1" hangingPunct="1"/>
            <a:endParaRPr lang="en-US" altLang="en-US" sz="3600" dirty="0">
              <a:solidFill>
                <a:schemeClr val="tx1"/>
              </a:solidFill>
              <a:latin typeface="Calibri" charset="0"/>
              <a:sym typeface="Calibri" charset="0"/>
            </a:endParaRPr>
          </a:p>
          <a:p>
            <a:pPr eaLnBrk="1" hangingPunct="1"/>
            <a:endParaRPr lang="en-US" altLang="en-US" sz="3600" dirty="0">
              <a:solidFill>
                <a:schemeClr val="tx1"/>
              </a:solidFill>
              <a:latin typeface="Calibri" charset="0"/>
              <a:sym typeface="Calibri" charset="0"/>
            </a:endParaRPr>
          </a:p>
        </p:txBody>
      </p:sp>
      <p:sp>
        <p:nvSpPr>
          <p:cNvPr id="182274" name="Rectangle 3"/>
          <p:cNvSpPr>
            <a:spLocks/>
          </p:cNvSpPr>
          <p:nvPr/>
        </p:nvSpPr>
        <p:spPr bwMode="auto">
          <a:xfrm>
            <a:off x="2114550" y="-35718"/>
            <a:ext cx="89281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6600" b="1">
                <a:solidFill>
                  <a:schemeClr val="tx1"/>
                </a:solidFill>
                <a:latin typeface="Calibri" charset="0"/>
                <a:sym typeface="Calibri" charset="0"/>
              </a:rPr>
              <a:t>We Are All Learners</a:t>
            </a:r>
          </a:p>
        </p:txBody>
      </p:sp>
      <p:sp>
        <p:nvSpPr>
          <p:cNvPr id="182275" name="Rectangle 4"/>
          <p:cNvSpPr>
            <a:spLocks/>
          </p:cNvSpPr>
          <p:nvPr/>
        </p:nvSpPr>
        <p:spPr bwMode="auto">
          <a:xfrm>
            <a:off x="6499225" y="2698353"/>
            <a:ext cx="6426200" cy="42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57200" bIns="0"/>
          <a:lstStyle>
            <a:lvl1pPr marL="365125">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buClr>
                <a:srgbClr val="000000"/>
              </a:buClr>
              <a:buSzPct val="100000"/>
              <a:buFont typeface="Calibri" charset="0"/>
              <a:buChar char="•"/>
            </a:pPr>
            <a:r>
              <a:rPr lang="en-US" altLang="en-US" sz="3600" dirty="0">
                <a:solidFill>
                  <a:schemeClr val="tx1"/>
                </a:solidFill>
                <a:latin typeface="Calibri" charset="0"/>
                <a:sym typeface="Calibri" charset="0"/>
              </a:rPr>
              <a:t>All stakeholders are aware of goals, expectations, and resources.</a:t>
            </a:r>
          </a:p>
          <a:p>
            <a:pPr eaLnBrk="1" hangingPunct="1">
              <a:buClr>
                <a:srgbClr val="000000"/>
              </a:buClr>
              <a:buSzPct val="100000"/>
              <a:buFont typeface="Calibri" charset="0"/>
              <a:buChar char="•"/>
            </a:pPr>
            <a:r>
              <a:rPr lang="en-US" altLang="en-US" sz="3600" dirty="0">
                <a:solidFill>
                  <a:schemeClr val="tx1"/>
                </a:solidFill>
                <a:latin typeface="Calibri" charset="0"/>
                <a:sym typeface="Calibri" charset="0"/>
              </a:rPr>
              <a:t>Student achievement will be among the highest in the state in three years.</a:t>
            </a:r>
          </a:p>
          <a:p>
            <a:pPr algn="ctr" eaLnBrk="1" hangingPunct="1"/>
            <a:endParaRPr lang="en-US" altLang="en-US" sz="3600" dirty="0">
              <a:solidFill>
                <a:schemeClr val="tx1"/>
              </a:solidFill>
              <a:latin typeface="Calibri" charset="0"/>
              <a:sym typeface="Calibri" charset="0"/>
            </a:endParaRPr>
          </a:p>
        </p:txBody>
      </p:sp>
      <p:pic>
        <p:nvPicPr>
          <p:cNvPr id="18227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325" y="6074561"/>
            <a:ext cx="11607800" cy="3779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7" name="TextBox 2"/>
          <p:cNvSpPr txBox="1">
            <a:spLocks noChangeArrowheads="1"/>
          </p:cNvSpPr>
          <p:nvPr/>
        </p:nvSpPr>
        <p:spPr bwMode="auto">
          <a:xfrm>
            <a:off x="6745909" y="978694"/>
            <a:ext cx="5486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3600">
                <a:latin typeface="Calibri" charset="0"/>
                <a:sym typeface="Calibri" charset="0"/>
              </a:rPr>
              <a:t>•Principal actively supports instructional and culture change.</a:t>
            </a:r>
          </a:p>
          <a:p>
            <a:pPr eaLnBrk="1" hangingPunct="1"/>
            <a:endParaRPr lang="en-US" altLang="en-US" sz="3600"/>
          </a:p>
        </p:txBody>
      </p:sp>
      <p:sp>
        <p:nvSpPr>
          <p:cNvPr id="7" name="TextBox 6"/>
          <p:cNvSpPr txBox="1"/>
          <p:nvPr/>
        </p:nvSpPr>
        <p:spPr>
          <a:xfrm>
            <a:off x="354976" y="5562601"/>
            <a:ext cx="6573531" cy="492443"/>
          </a:xfrm>
          <a:prstGeom prst="rect">
            <a:avLst/>
          </a:prstGeom>
          <a:noFill/>
        </p:spPr>
        <p:txBody>
          <a:bodyPr wrap="none" rtlCol="0">
            <a:spAutoFit/>
          </a:bodyPr>
          <a:lstStyle/>
          <a:p>
            <a:pPr marL="39688" eaLnBrk="1" hangingPunct="1"/>
            <a:r>
              <a:rPr lang="en-US" altLang="en-US" sz="1300" dirty="0">
                <a:latin typeface="Calibri" charset="0"/>
                <a:ea typeface="Calibri" charset="0"/>
                <a:cs typeface="Calibri" charset="0"/>
                <a:sym typeface="Calibri" charset="0"/>
              </a:rPr>
              <a:t>Expectations vs Reality/Kristian </a:t>
            </a:r>
            <a:r>
              <a:rPr lang="en-US" altLang="en-US" sz="1300" dirty="0" err="1">
                <a:latin typeface="Calibri" charset="0"/>
                <a:ea typeface="Calibri" charset="0"/>
                <a:cs typeface="Calibri" charset="0"/>
                <a:sym typeface="Calibri" charset="0"/>
              </a:rPr>
              <a:t>Bjornard</a:t>
            </a:r>
            <a:r>
              <a:rPr lang="en-US" altLang="en-US" sz="1300" dirty="0">
                <a:latin typeface="Calibri" charset="0"/>
                <a:ea typeface="Calibri" charset="0"/>
                <a:cs typeface="Calibri" charset="0"/>
                <a:sym typeface="Calibri" charset="0"/>
              </a:rPr>
              <a:t> https://</a:t>
            </a:r>
            <a:r>
              <a:rPr lang="en-US" altLang="en-US" sz="1300" dirty="0" err="1">
                <a:latin typeface="Calibri" charset="0"/>
                <a:ea typeface="Calibri" charset="0"/>
                <a:cs typeface="Calibri" charset="0"/>
                <a:sym typeface="Calibri" charset="0"/>
              </a:rPr>
              <a:t>www.flickr.com</a:t>
            </a:r>
            <a:r>
              <a:rPr lang="en-US" altLang="en-US" sz="1300" dirty="0">
                <a:latin typeface="Calibri" charset="0"/>
                <a:ea typeface="Calibri" charset="0"/>
                <a:cs typeface="Calibri" charset="0"/>
                <a:sym typeface="Calibri" charset="0"/>
              </a:rPr>
              <a:t>/photos/</a:t>
            </a:r>
            <a:r>
              <a:rPr lang="en-US" altLang="en-US" sz="1300" dirty="0" err="1">
                <a:latin typeface="Calibri" charset="0"/>
                <a:ea typeface="Calibri" charset="0"/>
                <a:cs typeface="Calibri" charset="0"/>
                <a:sym typeface="Calibri" charset="0"/>
              </a:rPr>
              <a:t>bjornmeansbear</a:t>
            </a:r>
            <a:r>
              <a:rPr lang="en-US" altLang="en-US" sz="1300" dirty="0">
                <a:latin typeface="Calibri" charset="0"/>
                <a:ea typeface="Calibri" charset="0"/>
                <a:cs typeface="Calibri" charset="0"/>
                <a:sym typeface="Calibri" charset="0"/>
              </a:rPr>
              <a:t>/</a:t>
            </a:r>
          </a:p>
          <a:p>
            <a:pPr marL="39688" eaLnBrk="1" hangingPunct="1"/>
            <a:r>
              <a:rPr lang="en-US" altLang="en-US" sz="1300" dirty="0">
                <a:latin typeface="Calibri" charset="0"/>
                <a:ea typeface="Calibri" charset="0"/>
                <a:cs typeface="Calibri" charset="0"/>
                <a:sym typeface="Calibri" charset="0"/>
              </a:rPr>
              <a:t>1/26/2010/Photo can be found https://</a:t>
            </a:r>
            <a:r>
              <a:rPr lang="en-US" altLang="en-US" sz="1300" dirty="0" err="1" smtClean="0">
                <a:latin typeface="Calibri" charset="0"/>
                <a:ea typeface="Calibri" charset="0"/>
                <a:cs typeface="Calibri" charset="0"/>
                <a:sym typeface="Calibri" charset="0"/>
              </a:rPr>
              <a:t>www.flickr.com</a:t>
            </a:r>
            <a:r>
              <a:rPr lang="en-US" altLang="en-US" sz="1300" dirty="0" smtClean="0">
                <a:latin typeface="Calibri" charset="0"/>
                <a:ea typeface="Calibri" charset="0"/>
                <a:cs typeface="Calibri" charset="0"/>
                <a:sym typeface="Calibri" charset="0"/>
              </a:rPr>
              <a:t>/photos/</a:t>
            </a:r>
            <a:r>
              <a:rPr lang="en-US" altLang="en-US" sz="1300" dirty="0" err="1" smtClean="0">
                <a:latin typeface="Calibri" charset="0"/>
                <a:ea typeface="Calibri" charset="0"/>
                <a:cs typeface="Calibri" charset="0"/>
                <a:sym typeface="Calibri" charset="0"/>
              </a:rPr>
              <a:t>bjornmeansbear</a:t>
            </a:r>
            <a:r>
              <a:rPr lang="en-US" altLang="en-US" sz="1300" dirty="0" smtClean="0">
                <a:latin typeface="Calibri" charset="0"/>
                <a:ea typeface="Calibri" charset="0"/>
                <a:cs typeface="Calibri" charset="0"/>
                <a:sym typeface="Calibri" charset="0"/>
              </a:rPr>
              <a:t>/4305366199</a:t>
            </a:r>
            <a:endParaRPr lang="en-US" altLang="en-US" sz="13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a:xfrm>
            <a:off x="1270000" y="0"/>
            <a:ext cx="10464800" cy="2438400"/>
          </a:xfrm>
        </p:spPr>
        <p:txBody>
          <a:bodyPr/>
          <a:lstStyle/>
          <a:p>
            <a:pPr eaLnBrk="1" hangingPunct="1">
              <a:defRPr/>
            </a:pPr>
            <a:r>
              <a:rPr lang="en-US" altLang="en-US" sz="5400" dirty="0" smtClean="0">
                <a:latin typeface="Calibri" charset="0"/>
                <a:ea typeface="Calibri" charset="0"/>
                <a:cs typeface="Calibri" charset="0"/>
              </a:rPr>
              <a:t>A Generation of Learners?</a:t>
            </a:r>
          </a:p>
        </p:txBody>
      </p:sp>
      <p:sp>
        <p:nvSpPr>
          <p:cNvPr id="79874" name="Rectangle 2"/>
          <p:cNvSpPr>
            <a:spLocks noGrp="1" noChangeArrowheads="1"/>
          </p:cNvSpPr>
          <p:nvPr>
            <p:ph type="body" idx="1"/>
          </p:nvPr>
        </p:nvSpPr>
        <p:spPr>
          <a:xfrm>
            <a:off x="635000" y="1905000"/>
            <a:ext cx="11734800" cy="7620000"/>
          </a:xfrm>
        </p:spPr>
        <p:txBody>
          <a:bodyPr lIns="0" tIns="0" rIns="0" bIns="0" anchor="t"/>
          <a:lstStyle/>
          <a:p>
            <a:pPr eaLnBrk="1" hangingPunct="1">
              <a:buFont typeface="Gill Sans" charset="0"/>
              <a:buNone/>
              <a:defRPr/>
            </a:pPr>
            <a:r>
              <a:rPr lang="en-US" altLang="en-US" sz="4400" dirty="0" smtClean="0">
                <a:latin typeface="Calibri" charset="0"/>
                <a:ea typeface="Calibri" charset="0"/>
                <a:cs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they’re faced with situations for which they were not specifically prepared.</a:t>
            </a:r>
          </a:p>
          <a:p>
            <a:pPr algn="r" eaLnBrk="1" hangingPunct="1">
              <a:buFont typeface="Gill Sans" charset="0"/>
              <a:buNone/>
              <a:defRPr/>
            </a:pPr>
            <a:r>
              <a:rPr lang="en-US" altLang="en-US" sz="4400" dirty="0" smtClean="0">
                <a:latin typeface="Calibri" charset="0"/>
                <a:ea typeface="Calibri" charset="0"/>
                <a:cs typeface="Calibri" charset="0"/>
              </a:rPr>
              <a:t>Seymour </a:t>
            </a:r>
            <a:r>
              <a:rPr lang="en-US" altLang="en-US" sz="4400" dirty="0" err="1" smtClean="0">
                <a:latin typeface="Calibri" charset="0"/>
                <a:ea typeface="Calibri" charset="0"/>
                <a:cs typeface="Calibri" charset="0"/>
              </a:rPr>
              <a:t>Papert</a:t>
            </a:r>
            <a:endParaRPr lang="en-US" altLang="en-US" sz="4400" dirty="0" smtClean="0">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863600" y="6400800"/>
            <a:ext cx="7912100" cy="2692400"/>
          </a:xfrm>
        </p:spPr>
        <p:txBody>
          <a:bodyPr lIns="0" tIns="0" rIns="0" bIns="0"/>
          <a:lstStyle/>
          <a:p>
            <a:pPr marL="0" indent="0" algn="ctr" eaLnBrk="1" hangingPunct="1">
              <a:spcBef>
                <a:spcPct val="0"/>
              </a:spcBef>
              <a:buFont typeface="Calibri" charset="0"/>
              <a:buNone/>
              <a:defRPr/>
            </a:pPr>
            <a:r>
              <a:rPr lang="en-US" altLang="en-US" sz="4800">
                <a:latin typeface="Calibri Bold" charset="0"/>
                <a:ea typeface="Calibri Bold" charset="0"/>
                <a:cs typeface="Calibri Bold" charset="0"/>
                <a:sym typeface="Calibri Bold" charset="0"/>
              </a:rPr>
              <a:t>Develop our understanding of the research on </a:t>
            </a:r>
            <a:r>
              <a:rPr lang="en-US" altLang="en-US"/>
              <a:t> </a:t>
            </a:r>
          </a:p>
          <a:p>
            <a:pPr marL="0" indent="0" algn="ctr" eaLnBrk="1" hangingPunct="1">
              <a:spcBef>
                <a:spcPct val="0"/>
              </a:spcBef>
              <a:buFont typeface="Calibri" charset="0"/>
              <a:buNone/>
              <a:defRPr/>
            </a:pPr>
            <a:r>
              <a:rPr lang="en-US" altLang="en-US" sz="4800">
                <a:latin typeface="Calibri Bold Italic" charset="0"/>
                <a:ea typeface="Calibri Bold Italic" charset="0"/>
                <a:cs typeface="Calibri Bold Italic" charset="0"/>
                <a:sym typeface="Calibri Bold Italic" charset="0"/>
              </a:rPr>
              <a:t>How Students Learn</a:t>
            </a:r>
            <a:endParaRPr lang="en-US" altLang="en-US" sz="4800">
              <a:latin typeface="Calibri Bold Italic" charset="0"/>
              <a:ea typeface="ヒラギノ角ゴ ProN W6" charset="-128"/>
              <a:cs typeface="ヒラギノ角ゴ ProN W6" charset="-128"/>
              <a:sym typeface="Calibri Bold Italic" charset="0"/>
            </a:endParaRPr>
          </a:p>
        </p:txBody>
      </p:sp>
      <p:pic>
        <p:nvPicPr>
          <p:cNvPr id="18637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5438" y="0"/>
            <a:ext cx="8890000"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207000" y="9039880"/>
            <a:ext cx="6324600" cy="523220"/>
          </a:xfrm>
          <a:prstGeom prst="rect">
            <a:avLst/>
          </a:prstGeom>
          <a:noFill/>
        </p:spPr>
        <p:txBody>
          <a:bodyPr wrap="square" rtlCol="0">
            <a:spAutoFit/>
          </a:bodyPr>
          <a:lstStyle/>
          <a:p>
            <a:pPr eaLnBrk="1" hangingPunct="1">
              <a:defRPr/>
            </a:pPr>
            <a:r>
              <a:rPr lang="en-US" sz="1400" dirty="0">
                <a:latin typeface="+mn-lt"/>
              </a:rPr>
              <a:t>Definition of Goals/The Blue Diamond Gallery </a:t>
            </a:r>
            <a:r>
              <a:rPr lang="en-US" sz="1400" dirty="0" err="1">
                <a:latin typeface="+mn-lt"/>
              </a:rPr>
              <a:t>thebluediamondgallery.com</a:t>
            </a:r>
            <a:r>
              <a:rPr lang="en-US" sz="1400" dirty="0">
                <a:latin typeface="+mn-lt"/>
              </a:rPr>
              <a:t>/</a:t>
            </a:r>
          </a:p>
          <a:p>
            <a:pPr eaLnBrk="1" hangingPunct="1">
              <a:defRPr/>
            </a:pPr>
            <a:r>
              <a:rPr lang="en-US" sz="1400" dirty="0">
                <a:latin typeface="+mn-lt"/>
              </a:rPr>
              <a:t>Photo URL http://</a:t>
            </a:r>
            <a:r>
              <a:rPr lang="en-US" sz="1400" dirty="0" err="1">
                <a:latin typeface="+mn-lt"/>
              </a:rPr>
              <a:t>www.thebluediamondgallery.com</a:t>
            </a:r>
            <a:r>
              <a:rPr lang="en-US" sz="1400" dirty="0">
                <a:latin typeface="+mn-lt"/>
              </a:rPr>
              <a:t>/highlighted/images/</a:t>
            </a:r>
            <a:r>
              <a:rPr lang="en-US" sz="1400" dirty="0" err="1">
                <a:latin typeface="+mn-lt"/>
              </a:rPr>
              <a:t>goals.jpg</a:t>
            </a:r>
            <a:endParaRPr lang="en-US" sz="1400" dirty="0">
              <a:latin typeface="+mn-lt"/>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69" name="Rectangle 1"/>
          <p:cNvSpPr>
            <a:spLocks noGrp="1" noChangeArrowheads="1"/>
          </p:cNvSpPr>
          <p:nvPr>
            <p:ph type="body" idx="1"/>
          </p:nvPr>
        </p:nvSpPr>
        <p:spPr>
          <a:xfrm>
            <a:off x="1016000" y="5867400"/>
            <a:ext cx="9982200" cy="3048000"/>
          </a:xfrm>
          <a:ln w="25400">
            <a:solidFill>
              <a:schemeClr val="tx1"/>
            </a:solidFill>
            <a:miter lim="800000"/>
            <a:headEnd/>
            <a:tailEnd/>
          </a:ln>
        </p:spPr>
        <p:txBody>
          <a:bodyPr lIns="114300" tIns="114300" rIns="114300" bIns="114300"/>
          <a:lstStyle/>
          <a:p>
            <a:pPr marL="0" indent="0" eaLnBrk="1" hangingPunct="1">
              <a:defRPr/>
            </a:pPr>
            <a:r>
              <a:rPr lang="en-US" altLang="en-US" sz="3600" dirty="0" smtClean="0"/>
              <a:t>Think about a really effective classroom learning experience that you have had in your life.  </a:t>
            </a:r>
          </a:p>
          <a:p>
            <a:pPr marL="0" indent="0" eaLnBrk="1" hangingPunct="1">
              <a:defRPr/>
            </a:pPr>
            <a:r>
              <a:rPr lang="en-US" altLang="en-US" sz="3600" dirty="0" smtClean="0"/>
              <a:t>What made that experience particularly effective for you as a learner?</a:t>
            </a:r>
          </a:p>
        </p:txBody>
      </p:sp>
      <p:pic>
        <p:nvPicPr>
          <p:cNvPr id="18841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400" y="304800"/>
            <a:ext cx="604678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130800" y="9372600"/>
            <a:ext cx="184731" cy="738664"/>
          </a:xfrm>
          <a:prstGeom prst="rect">
            <a:avLst/>
          </a:prstGeom>
          <a:noFill/>
        </p:spPr>
        <p:txBody>
          <a:bodyPr wrap="none" rtlCol="0">
            <a:spAutoFit/>
          </a:bodyPr>
          <a:lstStyle/>
          <a:p>
            <a:endParaRPr lang="en-US" dirty="0"/>
          </a:p>
        </p:txBody>
      </p:sp>
      <p:sp>
        <p:nvSpPr>
          <p:cNvPr id="3" name="TextBox 2"/>
          <p:cNvSpPr txBox="1"/>
          <p:nvPr/>
        </p:nvSpPr>
        <p:spPr>
          <a:xfrm>
            <a:off x="2368668" y="8975768"/>
            <a:ext cx="6267228" cy="461665"/>
          </a:xfrm>
          <a:prstGeom prst="rect">
            <a:avLst/>
          </a:prstGeom>
          <a:noFill/>
        </p:spPr>
        <p:txBody>
          <a:bodyPr wrap="none" rtlCol="0">
            <a:spAutoFit/>
          </a:bodyPr>
          <a:lstStyle/>
          <a:p>
            <a:pPr eaLnBrk="1" hangingPunct="1">
              <a:spcBef>
                <a:spcPts val="0"/>
              </a:spcBef>
              <a:buFont typeface="Calibri" charset="0"/>
              <a:buNone/>
              <a:defRPr/>
            </a:pPr>
            <a:r>
              <a:rPr lang="en-US" altLang="en-US" sz="1200" dirty="0">
                <a:latin typeface="Calibri" charset="0"/>
                <a:ea typeface="Calibri" charset="0"/>
                <a:cs typeface="Calibri" charset="0"/>
                <a:sym typeface="Calibri" charset="0"/>
              </a:rPr>
              <a:t>We do not learn from experience…/Ken </a:t>
            </a:r>
            <a:r>
              <a:rPr lang="en-US" altLang="en-US" sz="1200" dirty="0" err="1">
                <a:latin typeface="Calibri" charset="0"/>
                <a:ea typeface="Calibri" charset="0"/>
                <a:cs typeface="Calibri" charset="0"/>
                <a:sym typeface="Calibri" charset="0"/>
              </a:rPr>
              <a:t>Whytock</a:t>
            </a:r>
            <a:r>
              <a:rPr lang="en-US" altLang="en-US" sz="1200" dirty="0">
                <a:latin typeface="Calibri" charset="0"/>
                <a:ea typeface="Calibri" charset="0"/>
                <a:cs typeface="Calibri" charset="0"/>
                <a:sym typeface="Calibri" charset="0"/>
              </a:rPr>
              <a:t> https://</a:t>
            </a:r>
            <a:r>
              <a:rPr lang="en-US" altLang="en-US" sz="1200" dirty="0" err="1">
                <a:latin typeface="Calibri" charset="0"/>
                <a:ea typeface="Calibri" charset="0"/>
                <a:cs typeface="Calibri" charset="0"/>
                <a:sym typeface="Calibri" charset="0"/>
              </a:rPr>
              <a:t>www.flickr.com</a:t>
            </a:r>
            <a:r>
              <a:rPr lang="en-US" altLang="en-US" sz="1200" dirty="0">
                <a:latin typeface="Calibri" charset="0"/>
                <a:ea typeface="Calibri" charset="0"/>
                <a:cs typeface="Calibri" charset="0"/>
                <a:sym typeface="Calibri" charset="0"/>
              </a:rPr>
              <a:t>/photos/7815007@N07/</a:t>
            </a:r>
          </a:p>
          <a:p>
            <a:pPr eaLnBrk="1" hangingPunct="1">
              <a:spcBef>
                <a:spcPts val="0"/>
              </a:spcBef>
              <a:buFont typeface="Calibri" charset="0"/>
              <a:buNone/>
              <a:defRPr/>
            </a:pPr>
            <a:r>
              <a:rPr lang="en-US" altLang="en-US" sz="1200" dirty="0">
                <a:latin typeface="Calibri" charset="0"/>
                <a:ea typeface="Calibri" charset="0"/>
                <a:cs typeface="Calibri" charset="0"/>
                <a:sym typeface="Calibri" charset="0"/>
              </a:rPr>
              <a:t>Photo URL </a:t>
            </a:r>
            <a:r>
              <a:rPr lang="pl-PL" altLang="en-US" sz="1200" dirty="0" err="1">
                <a:latin typeface="Calibri" charset="0"/>
                <a:ea typeface="Calibri" charset="0"/>
                <a:cs typeface="Calibri" charset="0"/>
                <a:sym typeface="Calibri" charset="0"/>
              </a:rPr>
              <a:t>https</a:t>
            </a:r>
            <a:r>
              <a:rPr lang="pl-PL" altLang="en-US" sz="1200" dirty="0">
                <a:latin typeface="Calibri" charset="0"/>
                <a:ea typeface="Calibri" charset="0"/>
                <a:cs typeface="Calibri" charset="0"/>
                <a:sym typeface="Calibri" charset="0"/>
              </a:rPr>
              <a:t>://</a:t>
            </a:r>
            <a:r>
              <a:rPr lang="pl-PL" altLang="en-US" sz="1200" dirty="0" err="1" smtClean="0">
                <a:latin typeface="Calibri" charset="0"/>
                <a:ea typeface="Calibri" charset="0"/>
                <a:cs typeface="Calibri" charset="0"/>
                <a:sym typeface="Calibri" charset="0"/>
              </a:rPr>
              <a:t>www.flickr.com</a:t>
            </a:r>
            <a:r>
              <a:rPr lang="pl-PL" altLang="en-US" sz="1200" dirty="0" smtClean="0">
                <a:latin typeface="Calibri" charset="0"/>
                <a:ea typeface="Calibri" charset="0"/>
                <a:cs typeface="Calibri" charset="0"/>
                <a:sym typeface="Calibri" charset="0"/>
              </a:rPr>
              <a:t>/</a:t>
            </a:r>
            <a:r>
              <a:rPr lang="pl-PL" altLang="en-US" sz="1200" dirty="0" err="1" smtClean="0">
                <a:latin typeface="Calibri" charset="0"/>
                <a:ea typeface="Calibri" charset="0"/>
                <a:cs typeface="Calibri" charset="0"/>
                <a:sym typeface="Calibri" charset="0"/>
              </a:rPr>
              <a:t>photos</a:t>
            </a:r>
            <a:r>
              <a:rPr lang="pl-PL" altLang="en-US" sz="1200" dirty="0" smtClean="0">
                <a:latin typeface="Calibri" charset="0"/>
                <a:ea typeface="Calibri" charset="0"/>
                <a:cs typeface="Calibri" charset="0"/>
                <a:sym typeface="Calibri" charset="0"/>
              </a:rPr>
              <a:t>/7815007@N07/15175456126</a:t>
            </a:r>
            <a:endParaRPr lang="en-US" altLang="en-US" sz="12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2577" name="Picture 1"/>
          <p:cNvPicPr>
            <a:picLocks noChangeAspect="1"/>
          </p:cNvPicPr>
          <p:nvPr/>
        </p:nvPicPr>
        <p:blipFill>
          <a:blip r:embed="rId3">
            <a:alphaModFix amt="64000"/>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alpha val="6392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4" name="Rectangle 2"/>
          <p:cNvSpPr>
            <a:spLocks noGrp="1" noChangeArrowheads="1"/>
          </p:cNvSpPr>
          <p:nvPr>
            <p:ph type="body" idx="1"/>
          </p:nvPr>
        </p:nvSpPr>
        <p:spPr>
          <a:xfrm>
            <a:off x="1244600" y="4800600"/>
            <a:ext cx="10363200" cy="7707313"/>
          </a:xfrm>
        </p:spPr>
        <p:txBody>
          <a:bodyPr lIns="0" tIns="0" rIns="0" bIns="0"/>
          <a:lstStyle/>
          <a:p>
            <a:pPr marL="228600" indent="-203200" eaLnBrk="1" hangingPunct="1">
              <a:spcBef>
                <a:spcPct val="0"/>
              </a:spcBef>
              <a:tabLst>
                <a:tab pos="114300" algn="l"/>
                <a:tab pos="177800" algn="l"/>
                <a:tab pos="647700" algn="l"/>
                <a:tab pos="914400" algn="l"/>
                <a:tab pos="114300" algn="l"/>
                <a:tab pos="177800" algn="l"/>
                <a:tab pos="647700" algn="l"/>
                <a:tab pos="914400" algn="l"/>
              </a:tabLst>
              <a:defRPr/>
            </a:pPr>
            <a:r>
              <a:rPr lang="en-US" altLang="en-US" sz="4800" dirty="0" smtClean="0"/>
              <a:t>Improve teachers’ content area knowledge in mathematics and science</a:t>
            </a:r>
          </a:p>
          <a:p>
            <a:pPr marL="228600" indent="-203200" eaLnBrk="1" hangingPunct="1">
              <a:spcBef>
                <a:spcPts val="5000"/>
              </a:spcBef>
              <a:tabLst>
                <a:tab pos="114300" algn="l"/>
                <a:tab pos="177800" algn="l"/>
                <a:tab pos="647700" algn="l"/>
                <a:tab pos="914400" algn="l"/>
                <a:tab pos="114300" algn="l"/>
                <a:tab pos="177800" algn="l"/>
                <a:tab pos="647700" algn="l"/>
                <a:tab pos="914400" algn="l"/>
              </a:tabLst>
              <a:defRPr/>
            </a:pPr>
            <a:r>
              <a:rPr lang="en-US" altLang="en-US" sz="4800" dirty="0" smtClean="0"/>
              <a:t>Increase student achievement in mathematics and science</a:t>
            </a:r>
          </a:p>
        </p:txBody>
      </p:sp>
      <p:sp>
        <p:nvSpPr>
          <p:cNvPr id="3" name="TextBox 2"/>
          <p:cNvSpPr txBox="1"/>
          <p:nvPr/>
        </p:nvSpPr>
        <p:spPr>
          <a:xfrm>
            <a:off x="3378200" y="1371600"/>
            <a:ext cx="5486400" cy="1200150"/>
          </a:xfrm>
          <a:prstGeom prst="rect">
            <a:avLst/>
          </a:prstGeom>
          <a:noFill/>
        </p:spPr>
        <p:txBody>
          <a:bodyPr>
            <a:spAutoFit/>
          </a:bodyPr>
          <a:lstStyle/>
          <a:p>
            <a:pPr algn="ctr" eaLnBrk="1" hangingPunct="1">
              <a:defRPr/>
            </a:pPr>
            <a:r>
              <a:rPr lang="en-US" sz="7200" dirty="0">
                <a:latin typeface="+mj-lt"/>
              </a:rPr>
              <a:t>SEISMIC Goals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1"/>
          <p:cNvSpPr>
            <a:spLocks/>
          </p:cNvSpPr>
          <p:nvPr/>
        </p:nvSpPr>
        <p:spPr bwMode="auto">
          <a:xfrm>
            <a:off x="6924675" y="-12700"/>
            <a:ext cx="6108700" cy="929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0" tIns="0" rIns="0" bIns="0"/>
          <a:lstStyle>
            <a:lvl1pPr marL="36513">
              <a:spcBef>
                <a:spcPts val="2300"/>
              </a:spcBef>
              <a:buClr>
                <a:srgbClr val="000000"/>
              </a:buClr>
              <a:buSzPct val="100000"/>
              <a:buFont typeface="Calibri" charset="0"/>
              <a:buChar char="•"/>
              <a:defRPr sz="3400">
                <a:solidFill>
                  <a:schemeClr val="tx1"/>
                </a:solidFill>
                <a:latin typeface="Calibri" charset="0"/>
                <a:ea typeface="ヒラギノ角ゴ ProN W3" charset="-128"/>
                <a:sym typeface="Calibri" charset="0"/>
              </a:defRPr>
            </a:lvl1pPr>
            <a:lvl2pPr marL="496888" indent="-201613">
              <a:spcBef>
                <a:spcPts val="2300"/>
              </a:spcBef>
              <a:buClr>
                <a:srgbClr val="000000"/>
              </a:buClr>
              <a:buSzPct val="100000"/>
              <a:buFont typeface="Calibri" charset="0"/>
              <a:buChar char="•"/>
              <a:defRPr sz="3400">
                <a:solidFill>
                  <a:schemeClr val="tx1"/>
                </a:solidFill>
                <a:latin typeface="Calibri" charset="0"/>
                <a:ea typeface="ヒラギノ角ゴ ProN W3" charset="-128"/>
                <a:sym typeface="Calibri" charset="0"/>
              </a:defRPr>
            </a:lvl2pPr>
            <a:lvl3pPr marL="777875" indent="-161925">
              <a:spcBef>
                <a:spcPts val="2300"/>
              </a:spcBef>
              <a:buClr>
                <a:srgbClr val="000000"/>
              </a:buClr>
              <a:buSzPct val="100000"/>
              <a:buFont typeface="Calibri" charset="0"/>
              <a:buChar char="•"/>
              <a:defRPr sz="3400">
                <a:solidFill>
                  <a:schemeClr val="tx1"/>
                </a:solidFill>
                <a:latin typeface="Calibri" charset="0"/>
                <a:ea typeface="ヒラギノ角ゴ ProN W3" charset="-128"/>
                <a:sym typeface="Calibri" charset="0"/>
              </a:defRPr>
            </a:lvl3pPr>
            <a:lvl4pPr marL="1098550" indent="-160338">
              <a:spcBef>
                <a:spcPts val="2300"/>
              </a:spcBef>
              <a:buClr>
                <a:srgbClr val="000000"/>
              </a:buClr>
              <a:buSzPct val="100000"/>
              <a:buFont typeface="Calibri" charset="0"/>
              <a:buChar char="•"/>
              <a:defRPr sz="3400">
                <a:solidFill>
                  <a:schemeClr val="tx1"/>
                </a:solidFill>
                <a:latin typeface="Calibri" charset="0"/>
                <a:ea typeface="ヒラギノ角ゴ ProN W3" charset="-128"/>
                <a:sym typeface="Calibri" charset="0"/>
              </a:defRPr>
            </a:lvl4pPr>
            <a:lvl5pPr marL="1420813" indent="-161925">
              <a:spcBef>
                <a:spcPts val="2300"/>
              </a:spcBef>
              <a:buClr>
                <a:srgbClr val="000000"/>
              </a:buClr>
              <a:buSzPct val="100000"/>
              <a:buFont typeface="Calibri" charset="0"/>
              <a:buChar char="•"/>
              <a:defRPr sz="3400">
                <a:solidFill>
                  <a:schemeClr val="tx1"/>
                </a:solidFill>
                <a:latin typeface="Calibri" charset="0"/>
                <a:ea typeface="ヒラギノ角ゴ ProN W3" charset="-128"/>
                <a:sym typeface="Calibri" charset="0"/>
              </a:defRPr>
            </a:lvl5pPr>
            <a:lvl6pPr marL="1878013" indent="-161925" eaLnBrk="0" fontAlgn="base" hangingPunct="0">
              <a:spcBef>
                <a:spcPts val="2300"/>
              </a:spcBef>
              <a:spcAft>
                <a:spcPct val="0"/>
              </a:spcAft>
              <a:buClr>
                <a:srgbClr val="000000"/>
              </a:buClr>
              <a:buSzPct val="100000"/>
              <a:buFont typeface="Calibri" charset="0"/>
              <a:buChar char="•"/>
              <a:defRPr sz="3400">
                <a:solidFill>
                  <a:schemeClr val="tx1"/>
                </a:solidFill>
                <a:latin typeface="Calibri" charset="0"/>
                <a:ea typeface="ヒラギノ角ゴ ProN W3" charset="-128"/>
                <a:sym typeface="Calibri" charset="0"/>
              </a:defRPr>
            </a:lvl6pPr>
            <a:lvl7pPr marL="2335213" indent="-161925" eaLnBrk="0" fontAlgn="base" hangingPunct="0">
              <a:spcBef>
                <a:spcPts val="2300"/>
              </a:spcBef>
              <a:spcAft>
                <a:spcPct val="0"/>
              </a:spcAft>
              <a:buClr>
                <a:srgbClr val="000000"/>
              </a:buClr>
              <a:buSzPct val="100000"/>
              <a:buFont typeface="Calibri" charset="0"/>
              <a:buChar char="•"/>
              <a:defRPr sz="3400">
                <a:solidFill>
                  <a:schemeClr val="tx1"/>
                </a:solidFill>
                <a:latin typeface="Calibri" charset="0"/>
                <a:ea typeface="ヒラギノ角ゴ ProN W3" charset="-128"/>
                <a:sym typeface="Calibri" charset="0"/>
              </a:defRPr>
            </a:lvl7pPr>
            <a:lvl8pPr marL="2792413" indent="-161925" eaLnBrk="0" fontAlgn="base" hangingPunct="0">
              <a:spcBef>
                <a:spcPts val="2300"/>
              </a:spcBef>
              <a:spcAft>
                <a:spcPct val="0"/>
              </a:spcAft>
              <a:buClr>
                <a:srgbClr val="000000"/>
              </a:buClr>
              <a:buSzPct val="100000"/>
              <a:buFont typeface="Calibri" charset="0"/>
              <a:buChar char="•"/>
              <a:defRPr sz="3400">
                <a:solidFill>
                  <a:schemeClr val="tx1"/>
                </a:solidFill>
                <a:latin typeface="Calibri" charset="0"/>
                <a:ea typeface="ヒラギノ角ゴ ProN W3" charset="-128"/>
                <a:sym typeface="Calibri" charset="0"/>
              </a:defRPr>
            </a:lvl8pPr>
            <a:lvl9pPr marL="3249613" indent="-161925" eaLnBrk="0" fontAlgn="base" hangingPunct="0">
              <a:spcBef>
                <a:spcPts val="2300"/>
              </a:spcBef>
              <a:spcAft>
                <a:spcPct val="0"/>
              </a:spcAft>
              <a:buClr>
                <a:srgbClr val="000000"/>
              </a:buClr>
              <a:buSzPct val="100000"/>
              <a:buFont typeface="Calibri" charset="0"/>
              <a:buChar char="•"/>
              <a:defRPr sz="3400">
                <a:solidFill>
                  <a:schemeClr val="tx1"/>
                </a:solidFill>
                <a:latin typeface="Calibri" charset="0"/>
                <a:ea typeface="ヒラギノ角ゴ ProN W3" charset="-128"/>
                <a:sym typeface="Calibri" charset="0"/>
              </a:defRPr>
            </a:lvl9pPr>
          </a:lstStyle>
          <a:p>
            <a:pPr algn="ctr" eaLnBrk="1" hangingPunct="1">
              <a:spcBef>
                <a:spcPts val="1600"/>
              </a:spcBef>
              <a:buClrTx/>
              <a:buSzTx/>
              <a:buFontTx/>
              <a:buNone/>
            </a:pPr>
            <a:r>
              <a:rPr lang="en-US" altLang="en-US" sz="5000"/>
              <a:t>If education is to help students make sense of their surroundings and ready them for the challenges of the technology-driven, internationally competitive world, then it must be based on </a:t>
            </a:r>
            <a:r>
              <a:rPr lang="en-US" altLang="en-US" sz="5000">
                <a:latin typeface="Calibri Bold Italic" charset="0"/>
                <a:sym typeface="Calibri Bold Italic" charset="0"/>
              </a:rPr>
              <a:t>what we know from research about learning</a:t>
            </a:r>
            <a:r>
              <a:rPr lang="en-US" altLang="en-US" sz="5000"/>
              <a:t>.</a:t>
            </a:r>
          </a:p>
        </p:txBody>
      </p:sp>
      <p:pic>
        <p:nvPicPr>
          <p:cNvPr id="190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71500"/>
            <a:ext cx="7035800" cy="103425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13011150" cy="979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4" name="Rectangle 2"/>
          <p:cNvSpPr>
            <a:spLocks/>
          </p:cNvSpPr>
          <p:nvPr/>
        </p:nvSpPr>
        <p:spPr bwMode="auto">
          <a:xfrm>
            <a:off x="244475" y="527050"/>
            <a:ext cx="5953125" cy="774700"/>
          </a:xfrm>
          <a:prstGeom prst="rect">
            <a:avLst/>
          </a:prstGeom>
          <a:solidFill>
            <a:schemeClr val="bg1"/>
          </a:solidFill>
          <a:ln w="25400">
            <a:solidFill>
              <a:schemeClr val="tx1"/>
            </a:solidFill>
            <a:miter lim="800000"/>
            <a:headEnd/>
            <a:tailEnd/>
          </a:ln>
        </p:spPr>
        <p:txBody>
          <a:bodyPr lIns="0" tIns="0" rIns="0" bIns="0"/>
          <a:lstStyle>
            <a:lvl1pPr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t>Form groups of three </a:t>
            </a:r>
          </a:p>
        </p:txBody>
      </p:sp>
      <p:sp>
        <p:nvSpPr>
          <p:cNvPr id="192515" name="Rectangle 3"/>
          <p:cNvSpPr>
            <a:spLocks/>
          </p:cNvSpPr>
          <p:nvPr/>
        </p:nvSpPr>
        <p:spPr bwMode="auto">
          <a:xfrm>
            <a:off x="9550400" y="3276600"/>
            <a:ext cx="2970213" cy="2397125"/>
          </a:xfrm>
          <a:prstGeom prst="rect">
            <a:avLst/>
          </a:prstGeom>
          <a:solidFill>
            <a:schemeClr val="bg1"/>
          </a:solidFill>
          <a:ln w="25400">
            <a:solidFill>
              <a:schemeClr val="tx1"/>
            </a:solidFill>
            <a:miter lim="800000"/>
            <a:headEnd/>
            <a:tailEnd/>
          </a:ln>
        </p:spPr>
        <p:txBody>
          <a:bodyPr lIns="0" tIns="0" rIns="0" bIns="0"/>
          <a:lstStyle>
            <a:lvl1pPr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t>Look over the Jigsaw Protocol</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1"/>
          <p:cNvSpPr>
            <a:spLocks/>
          </p:cNvSpPr>
          <p:nvPr/>
        </p:nvSpPr>
        <p:spPr bwMode="auto">
          <a:xfrm>
            <a:off x="7493000" y="3113088"/>
            <a:ext cx="43434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0" tIns="0" rIns="0" bIns="0"/>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4200"/>
              <a:t>Students come to classrooms with prior knowledge and preconceptions.  </a:t>
            </a:r>
          </a:p>
        </p:txBody>
      </p:sp>
      <p:sp>
        <p:nvSpPr>
          <p:cNvPr id="194562" name="Rectangle 2"/>
          <p:cNvSpPr>
            <a:spLocks/>
          </p:cNvSpPr>
          <p:nvPr/>
        </p:nvSpPr>
        <p:spPr bwMode="auto">
          <a:xfrm>
            <a:off x="6807200" y="6858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 </a:t>
            </a:r>
          </a:p>
        </p:txBody>
      </p:sp>
      <p:pic>
        <p:nvPicPr>
          <p:cNvPr id="1945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2"/>
          <p:cNvSpPr>
            <a:spLocks/>
          </p:cNvSpPr>
          <p:nvPr/>
        </p:nvSpPr>
        <p:spPr bwMode="auto">
          <a:xfrm>
            <a:off x="558800" y="9144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 </a:t>
            </a:r>
          </a:p>
        </p:txBody>
      </p:sp>
      <p:pic>
        <p:nvPicPr>
          <p:cNvPr id="1966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350" y="-49213"/>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6611" name="Rectangle 6"/>
          <p:cNvSpPr>
            <a:spLocks/>
          </p:cNvSpPr>
          <p:nvPr/>
        </p:nvSpPr>
        <p:spPr bwMode="auto">
          <a:xfrm>
            <a:off x="558800" y="2971800"/>
            <a:ext cx="5181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0" tIns="0" rIns="0" bIns="0"/>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4200"/>
              <a:t>How can you engage students’ prior knowledge and preconceptions?</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2"/>
          <p:cNvSpPr>
            <a:spLocks/>
          </p:cNvSpPr>
          <p:nvPr/>
        </p:nvSpPr>
        <p:spPr bwMode="auto">
          <a:xfrm>
            <a:off x="6823075" y="4572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II</a:t>
            </a:r>
          </a:p>
        </p:txBody>
      </p:sp>
      <p:pic>
        <p:nvPicPr>
          <p:cNvPr id="198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8659" name="Rectangle 2"/>
          <p:cNvSpPr>
            <a:spLocks/>
          </p:cNvSpPr>
          <p:nvPr/>
        </p:nvSpPr>
        <p:spPr bwMode="auto">
          <a:xfrm>
            <a:off x="6823075" y="2235200"/>
            <a:ext cx="618172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571" bIns="0"/>
          <a:lstStyle>
            <a:lvl1pPr marL="496888" indent="-4572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algn="l" eaLnBrk="1" hangingPunct="1"/>
            <a:r>
              <a:rPr lang="en-US" altLang="en-US" sz="4200">
                <a:solidFill>
                  <a:srgbClr val="191919"/>
                </a:solidFill>
              </a:rPr>
              <a:t>To develop competence in an area of inquiry, students must:  </a:t>
            </a:r>
          </a:p>
          <a:p>
            <a:pPr algn="l" eaLnBrk="1" hangingPunct="1"/>
            <a:r>
              <a:rPr lang="en-US" altLang="en-US" sz="4200">
                <a:solidFill>
                  <a:srgbClr val="191919"/>
                </a:solidFill>
              </a:rPr>
              <a:t>have a deep foundation of factual knowledge; </a:t>
            </a:r>
          </a:p>
          <a:p>
            <a:pPr algn="l" eaLnBrk="1" hangingPunct="1"/>
            <a:r>
              <a:rPr lang="en-US" altLang="en-US" sz="4200">
                <a:solidFill>
                  <a:srgbClr val="191919"/>
                </a:solidFill>
              </a:rPr>
              <a:t>understand facts and ideas in the context of a conceptual framework;</a:t>
            </a:r>
          </a:p>
          <a:p>
            <a:pPr algn="l" eaLnBrk="1" hangingPunct="1"/>
            <a:r>
              <a:rPr lang="en-US" altLang="en-US" sz="4200">
                <a:solidFill>
                  <a:srgbClr val="191919"/>
                </a:solidFill>
              </a:rPr>
              <a:t>organize knowledge in ways that facilitate retrieval and application.</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2"/>
          <p:cNvSpPr>
            <a:spLocks/>
          </p:cNvSpPr>
          <p:nvPr/>
        </p:nvSpPr>
        <p:spPr bwMode="auto">
          <a:xfrm>
            <a:off x="558800" y="9144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II </a:t>
            </a:r>
          </a:p>
        </p:txBody>
      </p:sp>
      <p:pic>
        <p:nvPicPr>
          <p:cNvPr id="2007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350" y="-49213"/>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0707" name="Rectangle 2"/>
          <p:cNvSpPr>
            <a:spLocks/>
          </p:cNvSpPr>
          <p:nvPr/>
        </p:nvSpPr>
        <p:spPr bwMode="auto">
          <a:xfrm>
            <a:off x="177800" y="2971800"/>
            <a:ext cx="5732463"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4200"/>
              <a:t>How can you help your students build a deep foundation of factual knowledge and assist them in building a conceptual framework that allows them to organize information for easy retrieval and application?</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2"/>
          <p:cNvSpPr>
            <a:spLocks/>
          </p:cNvSpPr>
          <p:nvPr/>
        </p:nvSpPr>
        <p:spPr bwMode="auto">
          <a:xfrm>
            <a:off x="6823075" y="4572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III</a:t>
            </a:r>
          </a:p>
        </p:txBody>
      </p:sp>
      <p:pic>
        <p:nvPicPr>
          <p:cNvPr id="2027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2755" name="Rectangle 3"/>
          <p:cNvSpPr>
            <a:spLocks/>
          </p:cNvSpPr>
          <p:nvPr/>
        </p:nvSpPr>
        <p:spPr bwMode="auto">
          <a:xfrm>
            <a:off x="6823075" y="2281238"/>
            <a:ext cx="5699125" cy="472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0" tIns="0" rIns="0" bIns="0"/>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algn="l" eaLnBrk="1" hangingPunct="1"/>
            <a:r>
              <a:rPr lang="en-US" altLang="en-US" sz="4200"/>
              <a:t>A </a:t>
            </a:r>
            <a:r>
              <a:rPr lang="en-US" altLang="en-US" sz="4200">
                <a:latin typeface="Arial" charset="0"/>
                <a:sym typeface="Arial" charset="0"/>
              </a:rPr>
              <a:t>“</a:t>
            </a:r>
            <a:r>
              <a:rPr lang="en-US" altLang="en-US" sz="4200"/>
              <a:t>metacognitive</a:t>
            </a:r>
            <a:r>
              <a:rPr lang="en-US" altLang="en-US" sz="4200">
                <a:latin typeface="Arial" charset="0"/>
                <a:sym typeface="Arial" charset="0"/>
              </a:rPr>
              <a:t>”</a:t>
            </a:r>
            <a:r>
              <a:rPr lang="en-US" altLang="en-US" sz="4200"/>
              <a:t> approach to instruction can help students learn to take control of their own learning goals and monitor their progress in achieving them.</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2"/>
          <p:cNvSpPr>
            <a:spLocks/>
          </p:cNvSpPr>
          <p:nvPr/>
        </p:nvSpPr>
        <p:spPr bwMode="auto">
          <a:xfrm>
            <a:off x="558800" y="914400"/>
            <a:ext cx="53514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wrap="none" lIns="0" tIns="0" rIns="0" bIns="0">
            <a:spAutoFit/>
          </a:bodyPr>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latin typeface="Calibri Bold" charset="0"/>
                <a:sym typeface="Calibri Bold" charset="0"/>
              </a:rPr>
              <a:t>How Students Learn</a:t>
            </a:r>
            <a:endParaRPr lang="en-US" altLang="en-US" sz="5000">
              <a:latin typeface="Arial" charset="0"/>
              <a:sym typeface="Arial" charset="0"/>
            </a:endParaRPr>
          </a:p>
          <a:p>
            <a:pPr eaLnBrk="1" hangingPunct="1"/>
            <a:r>
              <a:rPr lang="en-US" altLang="en-US" sz="5000">
                <a:latin typeface="Calibri Bold" charset="0"/>
                <a:sym typeface="Calibri Bold" charset="0"/>
              </a:rPr>
              <a:t>Principle III </a:t>
            </a:r>
          </a:p>
        </p:txBody>
      </p:sp>
      <p:pic>
        <p:nvPicPr>
          <p:cNvPr id="204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350" y="-49213"/>
            <a:ext cx="6502400" cy="97710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4803" name="Rectangle 3"/>
          <p:cNvSpPr>
            <a:spLocks/>
          </p:cNvSpPr>
          <p:nvPr/>
        </p:nvSpPr>
        <p:spPr bwMode="auto">
          <a:xfrm>
            <a:off x="558800" y="3541713"/>
            <a:ext cx="5029200" cy="484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0" tIns="0" rIns="0" bIns="0"/>
          <a:lstStyle>
            <a:lvl1pPr marL="38100"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algn="l" eaLnBrk="1" hangingPunct="1"/>
            <a:r>
              <a:rPr lang="en-US" altLang="en-US" sz="4200"/>
              <a:t>How can you help students learn to take control of their own learning goals and monitor their progress in achieving them in your classroom?</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Grp="1" noChangeArrowheads="1"/>
          </p:cNvSpPr>
          <p:nvPr>
            <p:ph type="title"/>
          </p:nvPr>
        </p:nvSpPr>
        <p:spPr>
          <a:xfrm>
            <a:off x="2286000" y="292100"/>
            <a:ext cx="8115300" cy="1384300"/>
          </a:xfrm>
          <a:ln w="25400">
            <a:solidFill>
              <a:schemeClr val="tx1"/>
            </a:solidFill>
            <a:miter lim="800000"/>
            <a:headEnd/>
            <a:tailEnd/>
          </a:ln>
        </p:spPr>
        <p:txBody>
          <a:bodyPr/>
          <a:lstStyle/>
          <a:p>
            <a:pPr eaLnBrk="1" hangingPunct="1">
              <a:defRPr/>
            </a:pPr>
            <a:r>
              <a:rPr lang="en-US" altLang="en-US" sz="4000" dirty="0" smtClean="0">
                <a:latin typeface="+mn-lt"/>
              </a:rPr>
              <a:t> There is no universal best teaching practice.</a:t>
            </a:r>
          </a:p>
        </p:txBody>
      </p:sp>
      <p:pic>
        <p:nvPicPr>
          <p:cNvPr id="2068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473200"/>
            <a:ext cx="7810500" cy="602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4" name="Rectangle 1"/>
          <p:cNvSpPr txBox="1">
            <a:spLocks noChangeArrowheads="1"/>
          </p:cNvSpPr>
          <p:nvPr/>
        </p:nvSpPr>
        <p:spPr bwMode="auto">
          <a:xfrm>
            <a:off x="2286000" y="8077200"/>
            <a:ext cx="9029700" cy="838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25400" tIns="25400" rIns="25400" bIns="25400"/>
          <a:lstStyle>
            <a:lvl1pPr algn="ctr" rtl="0" fontAlgn="base">
              <a:spcBef>
                <a:spcPct val="0"/>
              </a:spcBef>
              <a:spcAft>
                <a:spcPct val="0"/>
              </a:spcAft>
              <a:defRPr sz="7200" kern="1200">
                <a:solidFill>
                  <a:schemeClr val="tx1"/>
                </a:solidFill>
                <a:latin typeface="+mj-lt"/>
                <a:ea typeface="+mj-ea"/>
                <a:cs typeface="+mj-cs"/>
                <a:sym typeface="Calibri Bold" charset="0"/>
              </a:defRPr>
            </a:lvl1pPr>
            <a:lvl2pPr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2pPr>
            <a:lvl3pPr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3pPr>
            <a:lvl4pPr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4pPr>
            <a:lvl5pPr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5pPr>
            <a:lvl6pPr marL="4572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6pPr>
            <a:lvl7pPr marL="9144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7pPr>
            <a:lvl8pPr marL="13716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8pPr>
            <a:lvl9pPr marL="1828800" algn="ctr" rtl="0" fontAlgn="base">
              <a:spcBef>
                <a:spcPct val="0"/>
              </a:spcBef>
              <a:spcAft>
                <a:spcPct val="0"/>
              </a:spcAft>
              <a:defRPr sz="7200">
                <a:solidFill>
                  <a:schemeClr val="tx1"/>
                </a:solidFill>
                <a:latin typeface="Calibri Bold" charset="0"/>
                <a:ea typeface="ヒラギノ角ゴ ProN W6" charset="-128"/>
                <a:cs typeface="ヒラギノ角ゴ ProN W6" charset="-128"/>
                <a:sym typeface="Calibri Bold" charset="0"/>
              </a:defRPr>
            </a:lvl9pPr>
          </a:lstStyle>
          <a:p>
            <a:pPr algn="l" eaLnBrk="1" hangingPunct="1">
              <a:defRPr/>
            </a:pPr>
            <a:r>
              <a:rPr lang="en-US" sz="2000" dirty="0" err="1"/>
              <a:t>Bransford</a:t>
            </a:r>
            <a:r>
              <a:rPr lang="en-US" sz="2000" dirty="0"/>
              <a:t>, J. D., Brown, A. L., &amp; Cocking, R. R. (Eds.) (1999). </a:t>
            </a:r>
            <a:r>
              <a:rPr lang="en-US" sz="2000" i="1" dirty="0"/>
              <a:t>How People Learn: Brain, Mind, Experience, and School</a:t>
            </a:r>
            <a:r>
              <a:rPr lang="en-US" sz="2000" dirty="0"/>
              <a:t>. Washington, DC: National Academy Press. </a:t>
            </a:r>
            <a:endParaRPr lang="en-US" sz="2000" dirty="0"/>
          </a:p>
          <a:p>
            <a:pPr algn="l" eaLnBrk="1" hangingPunct="1">
              <a:defRPr/>
            </a:pPr>
            <a:endParaRPr lang="en-US" altLang="en-US" sz="2000" dirty="0"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13011150" cy="979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898" name="Rectangle 2"/>
          <p:cNvSpPr>
            <a:spLocks/>
          </p:cNvSpPr>
          <p:nvPr/>
        </p:nvSpPr>
        <p:spPr bwMode="auto">
          <a:xfrm>
            <a:off x="244475" y="527050"/>
            <a:ext cx="5953125" cy="1682750"/>
          </a:xfrm>
          <a:prstGeom prst="rect">
            <a:avLst/>
          </a:prstGeom>
          <a:solidFill>
            <a:schemeClr val="bg1"/>
          </a:solidFill>
          <a:ln w="25400">
            <a:solidFill>
              <a:schemeClr val="tx1"/>
            </a:solidFill>
            <a:miter lim="800000"/>
            <a:headEnd/>
            <a:tailEnd/>
          </a:ln>
        </p:spPr>
        <p:txBody>
          <a:bodyPr lIns="0" tIns="0" rIns="0" bIns="0"/>
          <a:lstStyle>
            <a:lvl1pPr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t>Form different groups of three </a:t>
            </a:r>
          </a:p>
        </p:txBody>
      </p:sp>
      <p:sp>
        <p:nvSpPr>
          <p:cNvPr id="208899" name="Rectangle 3"/>
          <p:cNvSpPr>
            <a:spLocks/>
          </p:cNvSpPr>
          <p:nvPr/>
        </p:nvSpPr>
        <p:spPr bwMode="auto">
          <a:xfrm>
            <a:off x="9550400" y="3276600"/>
            <a:ext cx="2970213" cy="2397125"/>
          </a:xfrm>
          <a:prstGeom prst="rect">
            <a:avLst/>
          </a:prstGeom>
          <a:solidFill>
            <a:schemeClr val="bg1"/>
          </a:solidFill>
          <a:ln w="25400">
            <a:solidFill>
              <a:schemeClr val="tx1"/>
            </a:solidFill>
            <a:miter lim="800000"/>
            <a:headEnd/>
            <a:tailEnd/>
          </a:ln>
        </p:spPr>
        <p:txBody>
          <a:bodyPr lIns="0" tIns="0" rIns="0" bIns="0"/>
          <a:lstStyle>
            <a:lvl1pPr algn="ctr">
              <a:defRPr sz="3400">
                <a:solidFill>
                  <a:schemeClr val="tx1"/>
                </a:solidFill>
                <a:latin typeface="Calibri" charset="0"/>
                <a:ea typeface="ヒラギノ角ゴ ProN W3" charset="-128"/>
                <a:sym typeface="Calibri" charset="0"/>
              </a:defRPr>
            </a:lvl1pPr>
            <a:lvl2pPr marL="742950" indent="-285750" algn="ctr">
              <a:defRPr sz="3400">
                <a:solidFill>
                  <a:schemeClr val="tx1"/>
                </a:solidFill>
                <a:latin typeface="Calibri" charset="0"/>
                <a:ea typeface="ヒラギノ角ゴ ProN W3" charset="-128"/>
                <a:sym typeface="Calibri" charset="0"/>
              </a:defRPr>
            </a:lvl2pPr>
            <a:lvl3pPr marL="1143000" indent="-228600" algn="ctr">
              <a:defRPr sz="3400">
                <a:solidFill>
                  <a:schemeClr val="tx1"/>
                </a:solidFill>
                <a:latin typeface="Calibri" charset="0"/>
                <a:ea typeface="ヒラギノ角ゴ ProN W3" charset="-128"/>
                <a:sym typeface="Calibri" charset="0"/>
              </a:defRPr>
            </a:lvl3pPr>
            <a:lvl4pPr marL="1600200" indent="-228600" algn="ctr">
              <a:defRPr sz="3400">
                <a:solidFill>
                  <a:schemeClr val="tx1"/>
                </a:solidFill>
                <a:latin typeface="Calibri" charset="0"/>
                <a:ea typeface="ヒラギノ角ゴ ProN W3" charset="-128"/>
                <a:sym typeface="Calibri" charset="0"/>
              </a:defRPr>
            </a:lvl4pPr>
            <a:lvl5pPr marL="2057400" indent="-228600" algn="ctr">
              <a:defRPr sz="3400">
                <a:solidFill>
                  <a:schemeClr val="tx1"/>
                </a:solidFill>
                <a:latin typeface="Calibri" charset="0"/>
                <a:ea typeface="ヒラギノ角ゴ ProN W3" charset="-128"/>
                <a:sym typeface="Calibri" charset="0"/>
              </a:defRPr>
            </a:lvl5pPr>
            <a:lvl6pPr marL="25146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6pPr>
            <a:lvl7pPr marL="29718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7pPr>
            <a:lvl8pPr marL="34290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8pPr>
            <a:lvl9pPr marL="3886200" indent="-228600" algn="ctr" eaLnBrk="0" fontAlgn="base" hangingPunct="0">
              <a:spcBef>
                <a:spcPct val="0"/>
              </a:spcBef>
              <a:spcAft>
                <a:spcPct val="0"/>
              </a:spcAft>
              <a:defRPr sz="3400">
                <a:solidFill>
                  <a:schemeClr val="tx1"/>
                </a:solidFill>
                <a:latin typeface="Calibri" charset="0"/>
                <a:ea typeface="ヒラギノ角ゴ ProN W3" charset="-128"/>
                <a:sym typeface="Calibri" charset="0"/>
              </a:defRPr>
            </a:lvl9pPr>
          </a:lstStyle>
          <a:p>
            <a:pPr eaLnBrk="1" hangingPunct="1"/>
            <a:r>
              <a:rPr lang="en-US" altLang="en-US" sz="5000"/>
              <a:t>Look over the Jigsaw Protocol</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4625" name="Picture 1"/>
          <p:cNvPicPr>
            <a:picLocks noChangeAspect="1"/>
          </p:cNvPicPr>
          <p:nvPr/>
        </p:nvPicPr>
        <p:blipFill>
          <a:blip r:embed="rId3">
            <a:alphaModFix amt="64000"/>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alpha val="6392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378200" y="1371600"/>
            <a:ext cx="5486400" cy="1200150"/>
          </a:xfrm>
          <a:prstGeom prst="rect">
            <a:avLst/>
          </a:prstGeom>
          <a:noFill/>
        </p:spPr>
        <p:txBody>
          <a:bodyPr>
            <a:spAutoFit/>
          </a:bodyPr>
          <a:lstStyle/>
          <a:p>
            <a:pPr algn="ctr" eaLnBrk="1" hangingPunct="1">
              <a:defRPr/>
            </a:pPr>
            <a:r>
              <a:rPr lang="en-US" sz="7200" dirty="0">
                <a:latin typeface="+mj-lt"/>
              </a:rPr>
              <a:t>SEISMIC Goals</a:t>
            </a:r>
          </a:p>
        </p:txBody>
      </p:sp>
      <p:sp>
        <p:nvSpPr>
          <p:cNvPr id="6" name="Rectangle 2"/>
          <p:cNvSpPr>
            <a:spLocks noGrp="1" noChangeArrowheads="1"/>
          </p:cNvSpPr>
          <p:nvPr>
            <p:ph idx="1"/>
          </p:nvPr>
        </p:nvSpPr>
        <p:spPr>
          <a:xfrm>
            <a:off x="1270000" y="4724400"/>
            <a:ext cx="10464800" cy="3657600"/>
          </a:xfrm>
        </p:spPr>
        <p:txBody>
          <a:bodyPr lIns="0" tIns="0" rIns="457200" bIns="0"/>
          <a:lstStyle/>
          <a:p>
            <a:pPr marL="228600" indent="-203200" eaLnBrk="1" hangingPunct="1">
              <a:tabLst>
                <a:tab pos="114300" algn="l"/>
                <a:tab pos="177800" algn="l"/>
                <a:tab pos="647700" algn="l"/>
                <a:tab pos="914400" algn="l"/>
              </a:tabLst>
              <a:defRPr/>
            </a:pPr>
            <a:r>
              <a:rPr lang="en-US" altLang="en-US" sz="4800" dirty="0" smtClean="0"/>
              <a:t>Ensure that all schools have an articulated and shared vision that reflects a belief in students’ capacity to learn.  </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342900" y="215900"/>
            <a:ext cx="11709400" cy="2403475"/>
          </a:xfrm>
        </p:spPr>
        <p:txBody>
          <a:bodyPr rIns="166398" anchor="t"/>
          <a:lstStyle/>
          <a:p>
            <a:pPr marL="55563" eaLnBrk="1" hangingPunct="1">
              <a:tabLst>
                <a:tab pos="2997200" algn="l"/>
                <a:tab pos="5919788" algn="l"/>
              </a:tabLst>
              <a:defRPr/>
            </a:pPr>
            <a:r>
              <a:rPr lang="en-US" altLang="en-US" sz="4800" smtClean="0">
                <a:solidFill>
                  <a:srgbClr val="FFFFFF"/>
                </a:solidFill>
              </a:rPr>
              <a:t>School and Classroom Implications</a:t>
            </a:r>
          </a:p>
        </p:txBody>
      </p:sp>
      <p:pic>
        <p:nvPicPr>
          <p:cNvPr id="21094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808288" y="2327275"/>
            <a:ext cx="7388225" cy="1016000"/>
          </a:xfrm>
          <a:prstGeom prst="rect">
            <a:avLst/>
          </a:prstGeom>
          <a:solidFill>
            <a:schemeClr val="bg1"/>
          </a:solidFill>
          <a:ln w="25400">
            <a:solidFill>
              <a:schemeClr val="tx1"/>
            </a:solidFill>
          </a:ln>
        </p:spPr>
        <p:txBody>
          <a:bodyPr wrap="none">
            <a:spAutoFit/>
          </a:bodyPr>
          <a:lstStyle/>
          <a:p>
            <a:pPr algn="ctr" eaLnBrk="1" hangingPunct="1">
              <a:defRPr/>
            </a:pPr>
            <a:r>
              <a:rPr lang="en-US" sz="6000" dirty="0">
                <a:latin typeface="+mj-lt"/>
              </a:rPr>
              <a:t>Classroom Implications</a:t>
            </a:r>
          </a:p>
        </p:txBody>
      </p:sp>
      <p:sp>
        <p:nvSpPr>
          <p:cNvPr id="2" name="TextBox 1"/>
          <p:cNvSpPr txBox="1"/>
          <p:nvPr/>
        </p:nvSpPr>
        <p:spPr>
          <a:xfrm>
            <a:off x="0" y="9192280"/>
            <a:ext cx="8087022" cy="523220"/>
          </a:xfrm>
          <a:prstGeom prst="rect">
            <a:avLst/>
          </a:prstGeom>
          <a:solidFill>
            <a:schemeClr val="bg1"/>
          </a:solidFill>
          <a:ln w="25400">
            <a:solidFill>
              <a:schemeClr val="tx1"/>
            </a:solidFill>
          </a:ln>
        </p:spPr>
        <p:txBody>
          <a:bodyPr wrap="none" rtlCol="0">
            <a:spAutoFit/>
          </a:bodyPr>
          <a:lstStyle/>
          <a:p>
            <a:pPr eaLnBrk="1" hangingPunct="1">
              <a:defRPr/>
            </a:pPr>
            <a:r>
              <a:rPr lang="en-US" altLang="en-US" sz="1400" dirty="0">
                <a:latin typeface="+mn-lt"/>
                <a:ea typeface="Helvetica" charset="0"/>
                <a:cs typeface="Helvetica" charset="0"/>
                <a:sym typeface="Helvetica" charset="0"/>
              </a:rPr>
              <a:t>Elementary classroom in Alaska, 2007/Liz </a:t>
            </a:r>
            <a:r>
              <a:rPr lang="en-US" altLang="en-US" sz="1400" dirty="0">
                <a:latin typeface="+mn-lt"/>
                <a:ea typeface="Helvetica" charset="0"/>
                <a:cs typeface="Helvetica" charset="0"/>
                <a:sym typeface="Helvetica" charset="0"/>
                <a:hlinkClick r:id="rId4"/>
              </a:rPr>
              <a:t>https://</a:t>
            </a:r>
            <a:r>
              <a:rPr lang="en-US" altLang="en-US" sz="1400" dirty="0" smtClean="0">
                <a:latin typeface="+mn-lt"/>
                <a:ea typeface="Helvetica" charset="0"/>
                <a:cs typeface="Helvetica" charset="0"/>
                <a:sym typeface="Helvetica" charset="0"/>
                <a:hlinkClick r:id="rId4"/>
              </a:rPr>
              <a:t>www.flickr.com/people/59432011@N00/</a:t>
            </a:r>
            <a:r>
              <a:rPr lang="en-US" altLang="en-US" sz="1400" dirty="0" smtClean="0">
                <a:latin typeface="+mn-lt"/>
                <a:ea typeface="Helvetica" charset="0"/>
                <a:cs typeface="Helvetica" charset="0"/>
                <a:sym typeface="Helvetica" charset="0"/>
              </a:rPr>
              <a:t> August </a:t>
            </a:r>
            <a:r>
              <a:rPr lang="en-US" altLang="en-US" sz="1400" dirty="0">
                <a:latin typeface="+mn-lt"/>
                <a:ea typeface="Helvetica" charset="0"/>
                <a:cs typeface="Helvetica" charset="0"/>
                <a:sym typeface="Helvetica" charset="0"/>
              </a:rPr>
              <a:t>19, 2007/ </a:t>
            </a:r>
            <a:endParaRPr lang="en-US" altLang="en-US" sz="1400" dirty="0" smtClean="0">
              <a:latin typeface="+mn-lt"/>
              <a:ea typeface="Helvetica" charset="0"/>
              <a:cs typeface="Helvetica" charset="0"/>
              <a:sym typeface="Helvetica" charset="0"/>
            </a:endParaRPr>
          </a:p>
          <a:p>
            <a:pPr eaLnBrk="1" hangingPunct="1">
              <a:defRPr/>
            </a:pPr>
            <a:r>
              <a:rPr lang="en-US" altLang="en-US" sz="1400" dirty="0" smtClean="0">
                <a:latin typeface="+mn-lt"/>
                <a:ea typeface="Helvetica" charset="0"/>
                <a:cs typeface="Helvetica" charset="0"/>
                <a:sym typeface="Helvetica" charset="0"/>
              </a:rPr>
              <a:t>Photo </a:t>
            </a:r>
            <a:r>
              <a:rPr lang="en-US" altLang="en-US" sz="1400" dirty="0">
                <a:latin typeface="+mn-lt"/>
                <a:ea typeface="Helvetica" charset="0"/>
                <a:cs typeface="Helvetica" charset="0"/>
                <a:sym typeface="Helvetica" charset="0"/>
              </a:rPr>
              <a:t>URL https://</a:t>
            </a:r>
            <a:r>
              <a:rPr lang="en-US" altLang="en-US" sz="1400" dirty="0" err="1" smtClean="0">
                <a:latin typeface="+mn-lt"/>
                <a:ea typeface="Helvetica" charset="0"/>
                <a:cs typeface="Helvetica" charset="0"/>
                <a:sym typeface="Helvetica" charset="0"/>
              </a:rPr>
              <a:t>upload.wikimedia.org</a:t>
            </a:r>
            <a:r>
              <a:rPr lang="en-US" altLang="en-US" sz="1400" dirty="0" smtClean="0">
                <a:latin typeface="+mn-lt"/>
                <a:ea typeface="Helvetica" charset="0"/>
                <a:cs typeface="Helvetica" charset="0"/>
                <a:sym typeface="Helvetica" charset="0"/>
              </a:rPr>
              <a:t>/</a:t>
            </a:r>
            <a:r>
              <a:rPr lang="en-US" altLang="en-US" sz="1400" dirty="0" err="1" smtClean="0">
                <a:latin typeface="+mn-lt"/>
                <a:ea typeface="Helvetica" charset="0"/>
                <a:cs typeface="Helvetica" charset="0"/>
                <a:sym typeface="Helvetica" charset="0"/>
              </a:rPr>
              <a:t>wikipedia</a:t>
            </a:r>
            <a:r>
              <a:rPr lang="en-US" altLang="en-US" sz="1400" dirty="0" smtClean="0">
                <a:latin typeface="+mn-lt"/>
                <a:ea typeface="Helvetica" charset="0"/>
                <a:cs typeface="Helvetica" charset="0"/>
                <a:sym typeface="Helvetica" charset="0"/>
              </a:rPr>
              <a:t>/commons/c/</a:t>
            </a:r>
            <a:r>
              <a:rPr lang="en-US" altLang="en-US" sz="1400" dirty="0" err="1" smtClean="0">
                <a:latin typeface="+mn-lt"/>
                <a:ea typeface="Helvetica" charset="0"/>
                <a:cs typeface="Helvetica" charset="0"/>
                <a:sym typeface="Helvetica" charset="0"/>
              </a:rPr>
              <a:t>ce</a:t>
            </a:r>
            <a:r>
              <a:rPr lang="en-US" altLang="en-US" sz="1400" dirty="0" smtClean="0">
                <a:latin typeface="+mn-lt"/>
                <a:ea typeface="Helvetica" charset="0"/>
                <a:cs typeface="Helvetica" charset="0"/>
                <a:sym typeface="Helvetica" charset="0"/>
              </a:rPr>
              <a:t>/</a:t>
            </a:r>
            <a:r>
              <a:rPr lang="en-US" altLang="en-US" sz="1400" dirty="0" err="1" smtClean="0">
                <a:latin typeface="+mn-lt"/>
                <a:ea typeface="Helvetica" charset="0"/>
                <a:cs typeface="Helvetica" charset="0"/>
                <a:sym typeface="Helvetica" charset="0"/>
              </a:rPr>
              <a:t>Elementary_classroom_in_Alaska.jpg</a:t>
            </a:r>
            <a:endParaRPr lang="en-US" altLang="en-US" sz="1400" dirty="0">
              <a:latin typeface="+mn-lt"/>
              <a:ea typeface="Helvetica" charset="0"/>
              <a:cs typeface="Helvetica" charset="0"/>
              <a:sym typeface="Helvetica"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1"/>
          <p:cNvSpPr>
            <a:spLocks/>
          </p:cNvSpPr>
          <p:nvPr/>
        </p:nvSpPr>
        <p:spPr bwMode="auto">
          <a:xfrm>
            <a:off x="6818313" y="2087563"/>
            <a:ext cx="60833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7" bIns="0"/>
          <a:lstStyle>
            <a:lvl1pPr marL="381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eaLnBrk="1" hangingPunct="1">
              <a:spcBef>
                <a:spcPts val="1600"/>
              </a:spcBef>
              <a:buClrTx/>
              <a:buSzTx/>
              <a:buFontTx/>
              <a:buNone/>
            </a:pPr>
            <a:r>
              <a:rPr lang="en-US" altLang="en-US"/>
              <a:t>PDF is available free online</a:t>
            </a:r>
          </a:p>
          <a:p>
            <a:pPr eaLnBrk="1" hangingPunct="1">
              <a:spcBef>
                <a:spcPts val="1600"/>
              </a:spcBef>
              <a:buClrTx/>
              <a:buSzTx/>
              <a:buFontTx/>
              <a:buNone/>
            </a:pPr>
            <a:r>
              <a:rPr lang="en-US" altLang="en-US" u="sng">
                <a:hlinkClick r:id="rId3"/>
              </a:rPr>
              <a:t>http://www.nap.edu/catalog.php?record_id=10126</a:t>
            </a:r>
            <a:endParaRPr lang="en-US" altLang="en-US"/>
          </a:p>
          <a:p>
            <a:pPr eaLnBrk="1" hangingPunct="1">
              <a:spcBef>
                <a:spcPts val="1600"/>
              </a:spcBef>
              <a:buClrTx/>
              <a:buSzTx/>
              <a:buFontTx/>
              <a:buNone/>
            </a:pPr>
            <a:endParaRPr lang="en-US" altLang="en-US"/>
          </a:p>
          <a:p>
            <a:pPr eaLnBrk="1" hangingPunct="1">
              <a:spcBef>
                <a:spcPts val="1600"/>
              </a:spcBef>
              <a:buClrTx/>
              <a:buSzTx/>
              <a:buFontTx/>
              <a:buNone/>
            </a:pPr>
            <a:r>
              <a:rPr lang="en-US" altLang="en-US"/>
              <a:t>Separate sections for classroom implications in History, Mathematics, and Science</a:t>
            </a:r>
          </a:p>
        </p:txBody>
      </p:sp>
      <p:pic>
        <p:nvPicPr>
          <p:cNvPr id="2129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571500"/>
            <a:ext cx="7035800" cy="103425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p:cNvSpPr>
          <p:nvPr/>
        </p:nvSpPr>
        <p:spPr bwMode="auto">
          <a:xfrm>
            <a:off x="2311400" y="5217319"/>
            <a:ext cx="8077200" cy="3276600"/>
          </a:xfrm>
          <a:prstGeom prst="rect">
            <a:avLst/>
          </a:prstGeom>
          <a:noFill/>
          <a:ln w="25400" cap="flat">
            <a:solidFill>
              <a:schemeClr val="tx1"/>
            </a:solidFill>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57799" bIns="0"/>
          <a:lstStyle>
            <a:lvl1pPr marL="57150"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eaLnBrk="1" hangingPunct="1">
              <a:defRPr/>
            </a:pPr>
            <a:r>
              <a:rPr lang="en-US" altLang="en-US" sz="6600" dirty="0" smtClean="0">
                <a:latin typeface="+mj-lt"/>
                <a:ea typeface="Arial" charset="0"/>
                <a:cs typeface="Arial" charset="0"/>
                <a:sym typeface="Arial" charset="0"/>
              </a:rPr>
              <a:t>Increase understanding of characteristics of successful schools</a:t>
            </a:r>
          </a:p>
        </p:txBody>
      </p:sp>
      <p:pic>
        <p:nvPicPr>
          <p:cNvPr id="21504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340600" cy="48148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975" y="8915400"/>
            <a:ext cx="5876673" cy="523220"/>
          </a:xfrm>
          <a:prstGeom prst="rect">
            <a:avLst/>
          </a:prstGeom>
          <a:noFill/>
        </p:spPr>
        <p:txBody>
          <a:bodyPr wrap="none" rtlCol="0">
            <a:spAutoFit/>
          </a:bodyPr>
          <a:lstStyle/>
          <a:p>
            <a:pPr>
              <a:defRPr/>
            </a:pPr>
            <a:r>
              <a:rPr lang="en-US" altLang="en-US" sz="1400" dirty="0">
                <a:solidFill>
                  <a:schemeClr val="tx1"/>
                </a:solidFill>
                <a:latin typeface="+mn-lt"/>
                <a:ea typeface="Arial" charset="0"/>
                <a:cs typeface="Arial" charset="0"/>
                <a:sym typeface="Arial" charset="0"/>
              </a:rPr>
              <a:t>Objectives Definition/ The Blue Diamond Gallery/ </a:t>
            </a:r>
            <a:r>
              <a:rPr lang="en-US" altLang="en-US" sz="1400" dirty="0" err="1">
                <a:solidFill>
                  <a:schemeClr val="tx1"/>
                </a:solidFill>
                <a:latin typeface="+mn-lt"/>
                <a:ea typeface="Arial" charset="0"/>
                <a:cs typeface="Arial" charset="0"/>
                <a:sym typeface="Arial" charset="0"/>
              </a:rPr>
              <a:t>thebluediamondgallery.com</a:t>
            </a:r>
            <a:endParaRPr lang="en-US" altLang="en-US" sz="1400" dirty="0">
              <a:solidFill>
                <a:schemeClr val="tx1"/>
              </a:solidFill>
              <a:latin typeface="+mn-lt"/>
              <a:ea typeface="Arial" charset="0"/>
              <a:cs typeface="Arial" charset="0"/>
              <a:sym typeface="Arial" charset="0"/>
            </a:endParaRPr>
          </a:p>
          <a:p>
            <a:pPr>
              <a:defRPr/>
            </a:pPr>
            <a:r>
              <a:rPr lang="en-US" altLang="en-US" sz="1400" dirty="0">
                <a:solidFill>
                  <a:schemeClr val="tx1"/>
                </a:solidFill>
                <a:latin typeface="+mn-lt"/>
                <a:ea typeface="Arial" charset="0"/>
                <a:cs typeface="Arial" charset="0"/>
                <a:sym typeface="Arial" charset="0"/>
              </a:rPr>
              <a:t>Photo URL http://</a:t>
            </a:r>
            <a:r>
              <a:rPr lang="en-US" altLang="en-US" sz="1400" dirty="0" err="1">
                <a:solidFill>
                  <a:schemeClr val="tx1"/>
                </a:solidFill>
                <a:latin typeface="+mn-lt"/>
                <a:ea typeface="Arial" charset="0"/>
                <a:cs typeface="Arial" charset="0"/>
                <a:sym typeface="Arial" charset="0"/>
              </a:rPr>
              <a:t>www.thebluediamondgallery.com</a:t>
            </a:r>
            <a:r>
              <a:rPr lang="en-US" altLang="en-US" sz="1400" dirty="0">
                <a:solidFill>
                  <a:schemeClr val="tx1"/>
                </a:solidFill>
                <a:latin typeface="+mn-lt"/>
                <a:ea typeface="Arial" charset="0"/>
                <a:cs typeface="Arial" charset="0"/>
                <a:sym typeface="Arial" charset="0"/>
              </a:rPr>
              <a:t>/pictures/</a:t>
            </a:r>
            <a:r>
              <a:rPr lang="en-US" altLang="en-US" sz="1400" dirty="0" err="1">
                <a:solidFill>
                  <a:schemeClr val="tx1"/>
                </a:solidFill>
                <a:latin typeface="+mn-lt"/>
                <a:ea typeface="Arial" charset="0"/>
                <a:cs typeface="Arial" charset="0"/>
                <a:sym typeface="Arial" charset="0"/>
              </a:rPr>
              <a:t>objectives.jpg</a:t>
            </a:r>
            <a:endParaRPr lang="en-US" sz="1400" dirty="0">
              <a:latin typeface="+mn-lt"/>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4" name="Rectangle 4"/>
          <p:cNvSpPr>
            <a:spLocks/>
          </p:cNvSpPr>
          <p:nvPr/>
        </p:nvSpPr>
        <p:spPr bwMode="auto">
          <a:xfrm>
            <a:off x="1270000" y="7416800"/>
            <a:ext cx="10464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125413" indent="-125413">
              <a:defRPr sz="3600">
                <a:solidFill>
                  <a:schemeClr val="tx1"/>
                </a:solidFill>
                <a:latin typeface="Calibri" charset="0"/>
                <a:ea typeface="ヒラギノ角ゴ ProN W3" charset="-128"/>
                <a:sym typeface="Calibri" charset="0"/>
              </a:defRPr>
            </a:lvl1pPr>
            <a:lvl2pPr marL="125413" indent="-125413">
              <a:defRPr sz="3600">
                <a:solidFill>
                  <a:schemeClr val="tx1"/>
                </a:solidFill>
                <a:latin typeface="Calibri" charset="0"/>
                <a:ea typeface="ヒラギノ角ゴ ProN W3" charset="-128"/>
                <a:sym typeface="Calibri" charset="0"/>
              </a:defRPr>
            </a:lvl2pPr>
            <a:lvl3pPr marL="125413" indent="-125413">
              <a:defRPr sz="3600">
                <a:solidFill>
                  <a:schemeClr val="tx1"/>
                </a:solidFill>
                <a:latin typeface="Calibri" charset="0"/>
                <a:ea typeface="ヒラギノ角ゴ ProN W3" charset="-128"/>
                <a:sym typeface="Calibri" charset="0"/>
              </a:defRPr>
            </a:lvl3pPr>
            <a:lvl4pPr marL="125413" indent="-125413">
              <a:defRPr sz="3600">
                <a:solidFill>
                  <a:schemeClr val="tx1"/>
                </a:solidFill>
                <a:latin typeface="Calibri" charset="0"/>
                <a:ea typeface="ヒラギノ角ゴ ProN W3" charset="-128"/>
                <a:sym typeface="Calibri" charset="0"/>
              </a:defRPr>
            </a:lvl4pPr>
            <a:lvl5pPr marL="125413" indent="-125413">
              <a:defRPr sz="3600">
                <a:solidFill>
                  <a:schemeClr val="tx1"/>
                </a:solidFill>
                <a:latin typeface="Calibri" charset="0"/>
                <a:ea typeface="ヒラギノ角ゴ ProN W3" charset="-128"/>
                <a:sym typeface="Calibri" charset="0"/>
              </a:defRPr>
            </a:lvl5pPr>
            <a:lvl6pPr marL="582613" indent="-125413" eaLnBrk="0" fontAlgn="base" hangingPunct="0">
              <a:spcBef>
                <a:spcPct val="0"/>
              </a:spcBef>
              <a:spcAft>
                <a:spcPct val="0"/>
              </a:spcAft>
              <a:defRPr sz="3600">
                <a:solidFill>
                  <a:schemeClr val="tx1"/>
                </a:solidFill>
                <a:latin typeface="Calibri" charset="0"/>
                <a:ea typeface="ヒラギノ角ゴ ProN W3" charset="-128"/>
                <a:sym typeface="Calibri" charset="0"/>
              </a:defRPr>
            </a:lvl6pPr>
            <a:lvl7pPr marL="1039813" indent="-125413" eaLnBrk="0" fontAlgn="base" hangingPunct="0">
              <a:spcBef>
                <a:spcPct val="0"/>
              </a:spcBef>
              <a:spcAft>
                <a:spcPct val="0"/>
              </a:spcAft>
              <a:defRPr sz="3600">
                <a:solidFill>
                  <a:schemeClr val="tx1"/>
                </a:solidFill>
                <a:latin typeface="Calibri" charset="0"/>
                <a:ea typeface="ヒラギノ角ゴ ProN W3" charset="-128"/>
                <a:sym typeface="Calibri" charset="0"/>
              </a:defRPr>
            </a:lvl7pPr>
            <a:lvl8pPr marL="1497013" indent="-125413" eaLnBrk="0" fontAlgn="base" hangingPunct="0">
              <a:spcBef>
                <a:spcPct val="0"/>
              </a:spcBef>
              <a:spcAft>
                <a:spcPct val="0"/>
              </a:spcAft>
              <a:defRPr sz="3600">
                <a:solidFill>
                  <a:schemeClr val="tx1"/>
                </a:solidFill>
                <a:latin typeface="Calibri" charset="0"/>
                <a:ea typeface="ヒラギノ角ゴ ProN W3" charset="-128"/>
                <a:sym typeface="Calibri" charset="0"/>
              </a:defRPr>
            </a:lvl8pPr>
            <a:lvl9pPr marL="1954213" indent="-125413" eaLnBrk="0" fontAlgn="base" hangingPunct="0">
              <a:spcBef>
                <a:spcPct val="0"/>
              </a:spcBef>
              <a:spcAft>
                <a:spcPct val="0"/>
              </a:spcAft>
              <a:defRPr sz="3600">
                <a:solidFill>
                  <a:schemeClr val="tx1"/>
                </a:solidFill>
                <a:latin typeface="Calibri" charset="0"/>
                <a:ea typeface="ヒラギノ角ゴ ProN W3" charset="-128"/>
                <a:sym typeface="Calibri" charset="0"/>
              </a:defRPr>
            </a:lvl9pPr>
          </a:lstStyle>
          <a:p>
            <a:pPr eaLnBrk="1" hangingPunct="1">
              <a:buSzPct val="125000"/>
              <a:buFont typeface="Calibri" charset="0"/>
              <a:buChar char="•"/>
            </a:pPr>
            <a:r>
              <a:rPr lang="en-US" altLang="en-US" dirty="0"/>
              <a:t>What is the role of a principal in a successful school?</a:t>
            </a:r>
          </a:p>
          <a:p>
            <a:pPr eaLnBrk="1" hangingPunct="1">
              <a:buSzPct val="125000"/>
              <a:buFont typeface="Calibri" charset="0"/>
              <a:buChar char="•"/>
            </a:pPr>
            <a:r>
              <a:rPr lang="en-US" altLang="en-US" dirty="0"/>
              <a:t>What is the role of a teacher in a successful school?</a:t>
            </a:r>
          </a:p>
          <a:p>
            <a:pPr eaLnBrk="1" hangingPunct="1">
              <a:buSzPct val="125000"/>
              <a:buFont typeface="Calibri" charset="0"/>
              <a:buChar char="•"/>
            </a:pPr>
            <a:r>
              <a:rPr lang="en-US" altLang="en-US" dirty="0"/>
              <a:t>What is the role of a student in a successful school?</a:t>
            </a:r>
          </a:p>
        </p:txBody>
      </p:sp>
      <p:pic>
        <p:nvPicPr>
          <p:cNvPr id="2" name="Picture 1"/>
          <p:cNvPicPr>
            <a:picLocks noChangeAspect="1"/>
          </p:cNvPicPr>
          <p:nvPr/>
        </p:nvPicPr>
        <p:blipFill>
          <a:blip r:embed="rId3"/>
          <a:stretch>
            <a:fillRect/>
          </a:stretch>
        </p:blipFill>
        <p:spPr>
          <a:xfrm>
            <a:off x="2" y="1"/>
            <a:ext cx="13004798" cy="7162799"/>
          </a:xfrm>
          <a:prstGeom prst="rect">
            <a:avLst/>
          </a:prstGeom>
        </p:spPr>
      </p:pic>
      <p:sp>
        <p:nvSpPr>
          <p:cNvPr id="4" name="TextBox 3"/>
          <p:cNvSpPr txBox="1"/>
          <p:nvPr/>
        </p:nvSpPr>
        <p:spPr>
          <a:xfrm>
            <a:off x="2159000" y="9169598"/>
            <a:ext cx="7794763" cy="307777"/>
          </a:xfrm>
          <a:prstGeom prst="rect">
            <a:avLst/>
          </a:prstGeom>
          <a:noFill/>
        </p:spPr>
        <p:txBody>
          <a:bodyPr wrap="none" rtlCol="0">
            <a:spAutoFit/>
          </a:bodyPr>
          <a:lstStyle/>
          <a:p>
            <a:pPr eaLnBrk="1" hangingPunct="1">
              <a:buClr>
                <a:srgbClr val="000000"/>
              </a:buClr>
              <a:buSzPct val="125000"/>
              <a:buFont typeface="Calibri" charset="0"/>
              <a:buNone/>
              <a:tabLst>
                <a:tab pos="3057525" algn="l"/>
                <a:tab pos="3057525" algn="l"/>
                <a:tab pos="3057525" algn="l"/>
                <a:tab pos="3057525" algn="l"/>
              </a:tabLst>
              <a:defRPr/>
            </a:pPr>
            <a:r>
              <a:rPr lang="en-US" altLang="en-US" sz="1400" dirty="0">
                <a:latin typeface="+mn-lt"/>
                <a:ea typeface="Calibri" charset="0"/>
                <a:cs typeface="Calibri" charset="0"/>
                <a:sym typeface="Calibri" charset="0"/>
              </a:rPr>
              <a:t>Success/</a:t>
            </a:r>
            <a:r>
              <a:rPr lang="en-US" sz="1400" dirty="0">
                <a:solidFill>
                  <a:schemeClr val="tx1"/>
                </a:solidFill>
                <a:latin typeface="+mn-lt"/>
              </a:rPr>
              <a:t>NY - http://</a:t>
            </a:r>
            <a:r>
              <a:rPr lang="en-US" sz="1400" dirty="0" err="1">
                <a:solidFill>
                  <a:schemeClr val="tx1"/>
                </a:solidFill>
                <a:latin typeface="+mn-lt"/>
              </a:rPr>
              <a:t>nyphotographic.com</a:t>
            </a:r>
            <a:r>
              <a:rPr lang="en-US" sz="1400" dirty="0">
                <a:solidFill>
                  <a:schemeClr val="tx1"/>
                </a:solidFill>
                <a:latin typeface="+mn-lt"/>
              </a:rPr>
              <a:t>/ July </a:t>
            </a:r>
            <a:r>
              <a:rPr lang="en-US" sz="1400" dirty="0" smtClean="0">
                <a:solidFill>
                  <a:schemeClr val="tx1"/>
                </a:solidFill>
                <a:latin typeface="+mn-lt"/>
              </a:rPr>
              <a:t>2015/</a:t>
            </a:r>
            <a:r>
              <a:rPr lang="en-US" altLang="en-US" sz="1400" dirty="0" smtClean="0">
                <a:solidFill>
                  <a:schemeClr val="tx1"/>
                </a:solidFill>
                <a:latin typeface="+mn-lt"/>
                <a:sym typeface="Calibri" charset="0"/>
              </a:rPr>
              <a:t>Photo </a:t>
            </a:r>
            <a:r>
              <a:rPr lang="en-US" altLang="en-US" sz="1400" dirty="0">
                <a:solidFill>
                  <a:schemeClr val="tx1"/>
                </a:solidFill>
                <a:latin typeface="+mn-lt"/>
                <a:sym typeface="Calibri" charset="0"/>
              </a:rPr>
              <a:t>URL </a:t>
            </a:r>
            <a:r>
              <a:rPr lang="en-US" sz="1400" dirty="0">
                <a:solidFill>
                  <a:schemeClr val="tx1"/>
                </a:solidFill>
                <a:latin typeface="+mn-lt"/>
              </a:rPr>
              <a:t>http://</a:t>
            </a:r>
            <a:r>
              <a:rPr lang="en-US" sz="1400" dirty="0" err="1" smtClean="0">
                <a:solidFill>
                  <a:schemeClr val="tx1"/>
                </a:solidFill>
                <a:latin typeface="+mn-lt"/>
              </a:rPr>
              <a:t>www.picserver.org</a:t>
            </a:r>
            <a:r>
              <a:rPr lang="en-US" sz="1400" dirty="0" smtClean="0">
                <a:solidFill>
                  <a:schemeClr val="tx1"/>
                </a:solidFill>
                <a:latin typeface="+mn-lt"/>
              </a:rPr>
              <a:t>/s/</a:t>
            </a:r>
            <a:r>
              <a:rPr lang="en-US" sz="1400" dirty="0" err="1" smtClean="0">
                <a:solidFill>
                  <a:schemeClr val="tx1"/>
                </a:solidFill>
                <a:latin typeface="+mn-lt"/>
              </a:rPr>
              <a:t>success.html</a:t>
            </a:r>
            <a:endParaRPr lang="en-US" altLang="en-US" sz="1400" dirty="0">
              <a:latin typeface="+mn-lt"/>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1"/>
          <p:cNvSpPr>
            <a:spLocks noGrp="1" noChangeArrowheads="1"/>
          </p:cNvSpPr>
          <p:nvPr>
            <p:ph type="title"/>
          </p:nvPr>
        </p:nvSpPr>
        <p:spPr>
          <a:xfrm>
            <a:off x="939800" y="457200"/>
            <a:ext cx="11201400" cy="7150100"/>
          </a:xfrm>
          <a:ln w="38100">
            <a:solidFill>
              <a:srgbClr val="F79646"/>
            </a:solidFill>
            <a:miter lim="800000"/>
            <a:headEnd/>
            <a:tailEnd/>
          </a:ln>
        </p:spPr>
        <p:txBody>
          <a:bodyPr rIns="166398" anchor="t"/>
          <a:lstStyle/>
          <a:p>
            <a:pPr marL="57150" eaLnBrk="1" hangingPunct="1"/>
            <a:r>
              <a:rPr lang="en-US" altLang="en-US">
                <a:solidFill>
                  <a:srgbClr val="1A1A1A"/>
                </a:solidFill>
                <a:latin typeface="Calibri Bold" charset="0"/>
                <a:sym typeface="Calibri Bold" charset="0"/>
              </a:rPr>
              <a:t/>
            </a:r>
            <a:br>
              <a:rPr lang="en-US" altLang="en-US">
                <a:solidFill>
                  <a:srgbClr val="1A1A1A"/>
                </a:solidFill>
                <a:latin typeface="Calibri Bold" charset="0"/>
                <a:sym typeface="Calibri Bold" charset="0"/>
              </a:rPr>
            </a:br>
            <a:r>
              <a:rPr lang="en-US" altLang="en-US">
                <a:solidFill>
                  <a:srgbClr val="1A1A1A"/>
                </a:solidFill>
                <a:latin typeface="Calibri Bold" charset="0"/>
                <a:sym typeface="Calibri Bold" charset="0"/>
              </a:rPr>
              <a:t>What does the research say about successful schools?</a:t>
            </a:r>
            <a:r>
              <a:rPr lang="en-US" altLang="en-US" sz="5000">
                <a:solidFill>
                  <a:srgbClr val="1A1A1A"/>
                </a:solidFill>
                <a:latin typeface="Calibri Bold" charset="0"/>
                <a:ea typeface="ヒラギノ角ゴ ProN W6" charset="-128"/>
                <a:sym typeface="Calibri Bold" charset="0"/>
              </a:rPr>
              <a:t/>
            </a:r>
            <a:br>
              <a:rPr lang="en-US" altLang="en-US" sz="5000">
                <a:solidFill>
                  <a:srgbClr val="1A1A1A"/>
                </a:solidFill>
                <a:latin typeface="Calibri Bold" charset="0"/>
                <a:ea typeface="ヒラギノ角ゴ ProN W6" charset="-128"/>
                <a:sym typeface="Calibri Bold" charset="0"/>
              </a:rPr>
            </a:br>
            <a:r>
              <a:rPr lang="en-US" altLang="en-US" sz="5000">
                <a:latin typeface="Calibri Bold" charset="0"/>
                <a:ea typeface="ヒラギノ角ゴ ProN W6" charset="-128"/>
                <a:sym typeface="Calibri Bold" charset="0"/>
              </a:rPr>
              <a:t/>
            </a:r>
            <a:br>
              <a:rPr lang="en-US" altLang="en-US" sz="5000">
                <a:latin typeface="Calibri Bold" charset="0"/>
                <a:ea typeface="ヒラギノ角ゴ ProN W6" charset="-128"/>
                <a:sym typeface="Calibri Bold" charset="0"/>
              </a:rPr>
            </a:br>
            <a:r>
              <a:rPr lang="en-US" altLang="en-US" sz="2400"/>
              <a:t>Resources and data adapted from information found at the Education Trust (www.edtrust.org)</a:t>
            </a:r>
          </a:p>
        </p:txBody>
      </p:sp>
      <p:pic>
        <p:nvPicPr>
          <p:cNvPr id="21811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3650" y="5486400"/>
            <a:ext cx="29337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1"/>
          <p:cNvSpPr>
            <a:spLocks/>
          </p:cNvSpPr>
          <p:nvPr/>
        </p:nvSpPr>
        <p:spPr bwMode="auto">
          <a:xfrm>
            <a:off x="0" y="0"/>
            <a:ext cx="13017500" cy="7480300"/>
          </a:xfrm>
          <a:prstGeom prst="rect">
            <a:avLst/>
          </a:prstGeom>
          <a:solidFill>
            <a:schemeClr val="accent1"/>
          </a:solidFill>
          <a:ln w="25400">
            <a:solidFill>
              <a:srgbClr val="E5E5E5"/>
            </a:solidFill>
            <a:round/>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endParaRPr lang="en-US" altLang="en-US"/>
          </a:p>
        </p:txBody>
      </p:sp>
      <p:sp>
        <p:nvSpPr>
          <p:cNvPr id="157698" name="Rectangle 2"/>
          <p:cNvSpPr>
            <a:spLocks noGrp="1" noChangeArrowheads="1"/>
          </p:cNvSpPr>
          <p:nvPr>
            <p:ph type="title"/>
          </p:nvPr>
        </p:nvSpPr>
        <p:spPr>
          <a:xfrm>
            <a:off x="114300" y="7975600"/>
            <a:ext cx="11709400" cy="793750"/>
          </a:xfrm>
        </p:spPr>
        <p:txBody>
          <a:bodyPr/>
          <a:lstStyle/>
          <a:p>
            <a:pPr eaLnBrk="1" hangingPunct="1">
              <a:defRPr/>
            </a:pPr>
            <a:r>
              <a:rPr lang="en-US" altLang="en-US">
                <a:latin typeface="Arial" charset="0"/>
                <a:ea typeface="Arial" charset="0"/>
                <a:cs typeface="Arial" charset="0"/>
                <a:sym typeface="Arial" charset="0"/>
              </a:rPr>
              <a:t>Halle Hewetson Elementary, Las Vegas, NV</a:t>
            </a:r>
            <a:r>
              <a:rPr lang="en-US" altLang="en-US">
                <a:latin typeface="Arial" charset="0"/>
                <a:sym typeface="Arial" charset="0"/>
              </a:rPr>
              <a:t/>
            </a:r>
            <a:br>
              <a:rPr lang="en-US" altLang="en-US">
                <a:latin typeface="Arial" charset="0"/>
                <a:sym typeface="Arial" charset="0"/>
              </a:rPr>
            </a:br>
            <a:r>
              <a:rPr lang="en-US" altLang="en-US"/>
              <a:t/>
            </a:r>
            <a:br>
              <a:rPr lang="en-US" altLang="en-US"/>
            </a:br>
            <a:endParaRPr lang="en-US" altLang="en-US"/>
          </a:p>
        </p:txBody>
      </p:sp>
      <p:sp>
        <p:nvSpPr>
          <p:cNvPr id="157699" name="Rectangle 3"/>
          <p:cNvSpPr>
            <a:spLocks noGrp="1" noChangeArrowheads="1"/>
          </p:cNvSpPr>
          <p:nvPr>
            <p:ph type="body" idx="1"/>
          </p:nvPr>
        </p:nvSpPr>
        <p:spPr>
          <a:xfrm>
            <a:off x="215900" y="8769350"/>
            <a:ext cx="12788900" cy="449263"/>
          </a:xfrm>
        </p:spPr>
        <p:txBody>
          <a:bodyPr/>
          <a:lstStyle/>
          <a:p>
            <a:pPr eaLnBrk="1" hangingPunct="1">
              <a:defRPr/>
            </a:pPr>
            <a:r>
              <a:rPr lang="en-US" altLang="en-US" sz="2400">
                <a:solidFill>
                  <a:srgbClr val="E6A344"/>
                </a:solidFill>
                <a:latin typeface="Arial" charset="0"/>
                <a:ea typeface="Arial" charset="0"/>
                <a:cs typeface="Arial" charset="0"/>
                <a:sym typeface="Arial" charset="0"/>
              </a:rPr>
              <a:t>962 PK-5 students | 100% Low-Income | 92% Latino &amp; Black | 71% Limited English Proficient</a:t>
            </a:r>
            <a:endParaRPr lang="en-US" altLang="en-US" sz="2400">
              <a:solidFill>
                <a:srgbClr val="E6A344"/>
              </a:solidFill>
              <a:latin typeface="Arial" charset="0"/>
              <a:sym typeface="Arial" charset="0"/>
            </a:endParaRPr>
          </a:p>
        </p:txBody>
      </p:sp>
      <p:sp>
        <p:nvSpPr>
          <p:cNvPr id="220164" name="Rectangle 4"/>
          <p:cNvSpPr>
            <a:spLocks/>
          </p:cNvSpPr>
          <p:nvPr/>
        </p:nvSpPr>
        <p:spPr bwMode="auto">
          <a:xfrm>
            <a:off x="1257300" y="7480300"/>
            <a:ext cx="11709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25400" tIns="25400" rIns="25400" bIns="25400" anchor="ctr"/>
          <a:lstStyle>
            <a:lvl1pPr>
              <a:spcBef>
                <a:spcPts val="900"/>
              </a:spcBef>
              <a:defRPr sz="2800">
                <a:solidFill>
                  <a:srgbClr val="FFC000"/>
                </a:solidFill>
                <a:latin typeface="Helvetica" charset="0"/>
                <a:ea typeface="ヒラギノ角ゴ ProN W3" charset="-128"/>
                <a:sym typeface="Helvetica" charset="0"/>
              </a:defRPr>
            </a:lvl1pPr>
            <a:lvl2pPr marL="5445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2pPr>
            <a:lvl3pPr marL="7762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3pPr>
            <a:lvl4pPr marL="10017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4pPr>
            <a:lvl5pPr marL="12334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5pPr>
            <a:lvl6pPr marL="16906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6pPr>
            <a:lvl7pPr marL="21478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7pPr>
            <a:lvl8pPr marL="26050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8pPr>
            <a:lvl9pPr marL="30622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9pPr>
          </a:lstStyle>
          <a:p>
            <a:pPr algn="r" eaLnBrk="1" hangingPunct="1"/>
            <a:r>
              <a:rPr lang="en-US" altLang="en-US" sz="1100">
                <a:solidFill>
                  <a:schemeClr val="tx1"/>
                </a:solidFill>
              </a:rPr>
              <a:t>Source: Nevada Department of Education (Data are for 2010-2011 school year)</a:t>
            </a:r>
          </a:p>
        </p:txBody>
      </p:sp>
      <p:pic>
        <p:nvPicPr>
          <p:cNvPr id="2201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13220700" cy="82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1"/>
          <p:cNvSpPr>
            <a:spLocks/>
          </p:cNvSpPr>
          <p:nvPr/>
        </p:nvSpPr>
        <p:spPr bwMode="auto">
          <a:xfrm>
            <a:off x="0" y="0"/>
            <a:ext cx="13017500" cy="7480300"/>
          </a:xfrm>
          <a:prstGeom prst="rect">
            <a:avLst/>
          </a:prstGeom>
          <a:solidFill>
            <a:schemeClr val="accent1"/>
          </a:solidFill>
          <a:ln w="25400">
            <a:solidFill>
              <a:srgbClr val="E5E5E5"/>
            </a:solidFill>
            <a:round/>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endParaRPr lang="en-US" altLang="en-US"/>
          </a:p>
        </p:txBody>
      </p:sp>
      <p:sp>
        <p:nvSpPr>
          <p:cNvPr id="158722" name="Rectangle 2"/>
          <p:cNvSpPr>
            <a:spLocks noGrp="1" noChangeArrowheads="1"/>
          </p:cNvSpPr>
          <p:nvPr>
            <p:ph type="title"/>
          </p:nvPr>
        </p:nvSpPr>
        <p:spPr>
          <a:xfrm>
            <a:off x="114300" y="7975600"/>
            <a:ext cx="12674600" cy="793750"/>
          </a:xfrm>
        </p:spPr>
        <p:txBody>
          <a:bodyPr/>
          <a:lstStyle/>
          <a:p>
            <a:pPr eaLnBrk="1" hangingPunct="1">
              <a:defRPr/>
            </a:pPr>
            <a:r>
              <a:rPr lang="en-US" altLang="en-US">
                <a:latin typeface="Arial" charset="0"/>
                <a:ea typeface="Arial" charset="0"/>
                <a:cs typeface="Arial" charset="0"/>
                <a:sym typeface="Arial" charset="0"/>
              </a:rPr>
              <a:t>Big Improvement at Halle Hewetson Elementary</a:t>
            </a:r>
            <a:endParaRPr lang="en-US" altLang="en-US">
              <a:latin typeface="Arial" charset="0"/>
              <a:sym typeface="Arial" charset="0"/>
            </a:endParaRPr>
          </a:p>
        </p:txBody>
      </p:sp>
      <p:sp>
        <p:nvSpPr>
          <p:cNvPr id="158723" name="Rectangle 3"/>
          <p:cNvSpPr>
            <a:spLocks noGrp="1" noChangeArrowheads="1"/>
          </p:cNvSpPr>
          <p:nvPr>
            <p:ph type="body" idx="1"/>
          </p:nvPr>
        </p:nvSpPr>
        <p:spPr>
          <a:xfrm>
            <a:off x="215900" y="8769350"/>
            <a:ext cx="11709400" cy="406400"/>
          </a:xfrm>
        </p:spPr>
        <p:txBody>
          <a:bodyPr/>
          <a:lstStyle/>
          <a:p>
            <a:pPr eaLnBrk="1" hangingPunct="1">
              <a:defRPr/>
            </a:pPr>
            <a:r>
              <a:rPr lang="en-US" altLang="en-US">
                <a:solidFill>
                  <a:srgbClr val="E6A344"/>
                </a:solidFill>
                <a:latin typeface="Arial" charset="0"/>
                <a:ea typeface="Arial" charset="0"/>
                <a:cs typeface="Arial" charset="0"/>
                <a:sym typeface="Arial" charset="0"/>
              </a:rPr>
              <a:t>Latino Students – Grade 3 Reading</a:t>
            </a:r>
            <a:endParaRPr lang="en-US" altLang="en-US">
              <a:solidFill>
                <a:srgbClr val="E6A344"/>
              </a:solidFill>
              <a:latin typeface="Arial" charset="0"/>
              <a:sym typeface="Arial" charset="0"/>
            </a:endParaRPr>
          </a:p>
        </p:txBody>
      </p:sp>
      <p:sp>
        <p:nvSpPr>
          <p:cNvPr id="221188" name="Rectangle 4"/>
          <p:cNvSpPr>
            <a:spLocks/>
          </p:cNvSpPr>
          <p:nvPr/>
        </p:nvSpPr>
        <p:spPr bwMode="auto">
          <a:xfrm>
            <a:off x="1257300" y="7480300"/>
            <a:ext cx="11709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25400" tIns="25400" rIns="25400" bIns="25400" anchor="ctr"/>
          <a:lstStyle>
            <a:lvl1pPr>
              <a:spcBef>
                <a:spcPts val="900"/>
              </a:spcBef>
              <a:defRPr sz="2800">
                <a:solidFill>
                  <a:srgbClr val="FFC000"/>
                </a:solidFill>
                <a:latin typeface="Helvetica" charset="0"/>
                <a:ea typeface="ヒラギノ角ゴ ProN W3" charset="-128"/>
                <a:sym typeface="Helvetica" charset="0"/>
              </a:defRPr>
            </a:lvl1pPr>
            <a:lvl2pPr marL="5445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2pPr>
            <a:lvl3pPr marL="7762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3pPr>
            <a:lvl4pPr marL="10017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4pPr>
            <a:lvl5pPr marL="12334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5pPr>
            <a:lvl6pPr marL="16906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6pPr>
            <a:lvl7pPr marL="21478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7pPr>
            <a:lvl8pPr marL="26050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8pPr>
            <a:lvl9pPr marL="30622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9pPr>
          </a:lstStyle>
          <a:p>
            <a:pPr algn="r" eaLnBrk="1" hangingPunct="1"/>
            <a:r>
              <a:rPr lang="en-US" altLang="en-US" sz="1100">
                <a:solidFill>
                  <a:schemeClr val="tx1"/>
                </a:solidFill>
              </a:rPr>
              <a:t>Source: Nevada Department of Education (Data are for 2010-2011 school year)</a:t>
            </a:r>
          </a:p>
        </p:txBody>
      </p:sp>
      <p:pic>
        <p:nvPicPr>
          <p:cNvPr id="2211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6100"/>
            <a:ext cx="13004800" cy="68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pic>
        <p:nvPicPr>
          <p:cNvPr id="2211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0688" y="3467100"/>
            <a:ext cx="33242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1"/>
          <p:cNvSpPr>
            <a:spLocks/>
          </p:cNvSpPr>
          <p:nvPr/>
        </p:nvSpPr>
        <p:spPr bwMode="auto">
          <a:xfrm>
            <a:off x="0" y="0"/>
            <a:ext cx="13017500" cy="7480300"/>
          </a:xfrm>
          <a:prstGeom prst="rect">
            <a:avLst/>
          </a:prstGeom>
          <a:solidFill>
            <a:schemeClr val="accent1"/>
          </a:solidFill>
          <a:ln w="25400">
            <a:solidFill>
              <a:srgbClr val="E5E5E5"/>
            </a:solidFill>
            <a:round/>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endParaRPr lang="en-US" altLang="en-US"/>
          </a:p>
        </p:txBody>
      </p:sp>
      <p:sp>
        <p:nvSpPr>
          <p:cNvPr id="159746" name="Rectangle 2"/>
          <p:cNvSpPr>
            <a:spLocks noGrp="1" noChangeArrowheads="1"/>
          </p:cNvSpPr>
          <p:nvPr>
            <p:ph type="title"/>
          </p:nvPr>
        </p:nvSpPr>
        <p:spPr>
          <a:xfrm>
            <a:off x="114300" y="7975600"/>
            <a:ext cx="11709400" cy="793750"/>
          </a:xfrm>
        </p:spPr>
        <p:txBody>
          <a:bodyPr/>
          <a:lstStyle/>
          <a:p>
            <a:pPr eaLnBrk="1" hangingPunct="1">
              <a:defRPr/>
            </a:pPr>
            <a:r>
              <a:rPr lang="en-US" altLang="en-US">
                <a:latin typeface="Arial" charset="0"/>
                <a:ea typeface="Arial" charset="0"/>
                <a:cs typeface="Arial" charset="0"/>
                <a:sym typeface="Arial" charset="0"/>
              </a:rPr>
              <a:t>George Hall Elementary School, Mobile, AL</a:t>
            </a:r>
            <a:endParaRPr lang="en-US" altLang="en-US">
              <a:latin typeface="Arial" charset="0"/>
              <a:sym typeface="Arial" charset="0"/>
            </a:endParaRPr>
          </a:p>
        </p:txBody>
      </p:sp>
      <p:sp>
        <p:nvSpPr>
          <p:cNvPr id="159747" name="Rectangle 3"/>
          <p:cNvSpPr>
            <a:spLocks noGrp="1" noChangeArrowheads="1"/>
          </p:cNvSpPr>
          <p:nvPr>
            <p:ph type="body" idx="1"/>
          </p:nvPr>
        </p:nvSpPr>
        <p:spPr>
          <a:xfrm>
            <a:off x="215900" y="8769350"/>
            <a:ext cx="11709400" cy="406400"/>
          </a:xfrm>
        </p:spPr>
        <p:txBody>
          <a:bodyPr/>
          <a:lstStyle/>
          <a:p>
            <a:pPr eaLnBrk="1" hangingPunct="1">
              <a:defRPr/>
            </a:pPr>
            <a:r>
              <a:rPr lang="en-US" altLang="en-US" sz="2200">
                <a:solidFill>
                  <a:srgbClr val="E6A344"/>
                </a:solidFill>
                <a:latin typeface="Arial" charset="0"/>
                <a:ea typeface="Arial" charset="0"/>
                <a:cs typeface="Arial" charset="0"/>
                <a:sym typeface="Arial" charset="0"/>
              </a:rPr>
              <a:t>549 PK-5 students | 99% Low-Income | 99% African American </a:t>
            </a:r>
            <a:endParaRPr lang="en-US" altLang="en-US" sz="2200">
              <a:solidFill>
                <a:srgbClr val="E6A344"/>
              </a:solidFill>
              <a:latin typeface="Arial" charset="0"/>
              <a:sym typeface="Arial" charset="0"/>
            </a:endParaRPr>
          </a:p>
        </p:txBody>
      </p:sp>
      <p:sp>
        <p:nvSpPr>
          <p:cNvPr id="222212" name="Rectangle 4"/>
          <p:cNvSpPr>
            <a:spLocks/>
          </p:cNvSpPr>
          <p:nvPr/>
        </p:nvSpPr>
        <p:spPr bwMode="auto">
          <a:xfrm>
            <a:off x="1257300" y="7480300"/>
            <a:ext cx="11709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25400" tIns="25400" rIns="25400" bIns="25400" anchor="ctr"/>
          <a:lstStyle>
            <a:lvl1pPr>
              <a:spcBef>
                <a:spcPts val="900"/>
              </a:spcBef>
              <a:defRPr sz="2800">
                <a:solidFill>
                  <a:srgbClr val="FFC000"/>
                </a:solidFill>
                <a:latin typeface="Helvetica" charset="0"/>
                <a:ea typeface="ヒラギノ角ゴ ProN W3" charset="-128"/>
                <a:sym typeface="Helvetica" charset="0"/>
              </a:defRPr>
            </a:lvl1pPr>
            <a:lvl2pPr marL="5445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2pPr>
            <a:lvl3pPr marL="7762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3pPr>
            <a:lvl4pPr marL="10017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4pPr>
            <a:lvl5pPr marL="12334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5pPr>
            <a:lvl6pPr marL="16906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6pPr>
            <a:lvl7pPr marL="21478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7pPr>
            <a:lvl8pPr marL="26050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8pPr>
            <a:lvl9pPr marL="30622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9pPr>
          </a:lstStyle>
          <a:p>
            <a:pPr algn="r" eaLnBrk="1" hangingPunct="1"/>
            <a:r>
              <a:rPr lang="en-US" altLang="en-US" sz="1100">
                <a:solidFill>
                  <a:schemeClr val="tx1"/>
                </a:solidFill>
              </a:rPr>
              <a:t>Source: Alabama Department of Education (Data are for 2009-2010 school year)</a:t>
            </a:r>
          </a:p>
        </p:txBody>
      </p:sp>
      <p:pic>
        <p:nvPicPr>
          <p:cNvPr id="2222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38100"/>
            <a:ext cx="13254038" cy="7626350"/>
          </a:xfrm>
          <a:prstGeom prst="rect">
            <a:avLst/>
          </a:prstGeom>
          <a:noFill/>
          <a:ln w="9525">
            <a:solidFill>
              <a:srgbClr val="BBE0E3"/>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1"/>
          <p:cNvSpPr>
            <a:spLocks/>
          </p:cNvSpPr>
          <p:nvPr/>
        </p:nvSpPr>
        <p:spPr bwMode="auto">
          <a:xfrm>
            <a:off x="0" y="0"/>
            <a:ext cx="13017500" cy="7480300"/>
          </a:xfrm>
          <a:prstGeom prst="rect">
            <a:avLst/>
          </a:prstGeom>
          <a:solidFill>
            <a:schemeClr val="accent1"/>
          </a:solidFill>
          <a:ln w="25400">
            <a:solidFill>
              <a:srgbClr val="E5E5E5"/>
            </a:solidFill>
            <a:round/>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endParaRPr lang="en-US" altLang="en-US"/>
          </a:p>
        </p:txBody>
      </p:sp>
      <p:sp>
        <p:nvSpPr>
          <p:cNvPr id="160770" name="Rectangle 2"/>
          <p:cNvSpPr>
            <a:spLocks noGrp="1" noChangeArrowheads="1"/>
          </p:cNvSpPr>
          <p:nvPr>
            <p:ph type="title"/>
          </p:nvPr>
        </p:nvSpPr>
        <p:spPr>
          <a:xfrm>
            <a:off x="114300" y="7975600"/>
            <a:ext cx="12674600" cy="793750"/>
          </a:xfrm>
        </p:spPr>
        <p:txBody>
          <a:bodyPr/>
          <a:lstStyle/>
          <a:p>
            <a:pPr eaLnBrk="1" hangingPunct="1">
              <a:defRPr/>
            </a:pPr>
            <a:r>
              <a:rPr lang="en-US" altLang="en-US">
                <a:latin typeface="Arial" charset="0"/>
                <a:ea typeface="Arial" charset="0"/>
                <a:cs typeface="Arial" charset="0"/>
                <a:sym typeface="Arial" charset="0"/>
              </a:rPr>
              <a:t>Big Improvement at George Hall Elementary</a:t>
            </a:r>
            <a:endParaRPr lang="en-US" altLang="en-US">
              <a:latin typeface="Arial" charset="0"/>
              <a:sym typeface="Arial" charset="0"/>
            </a:endParaRPr>
          </a:p>
        </p:txBody>
      </p:sp>
      <p:sp>
        <p:nvSpPr>
          <p:cNvPr id="160771" name="Rectangle 3"/>
          <p:cNvSpPr>
            <a:spLocks noGrp="1" noChangeArrowheads="1"/>
          </p:cNvSpPr>
          <p:nvPr>
            <p:ph type="body" idx="1"/>
          </p:nvPr>
        </p:nvSpPr>
        <p:spPr>
          <a:xfrm>
            <a:off x="215900" y="8769350"/>
            <a:ext cx="11709400" cy="406400"/>
          </a:xfrm>
        </p:spPr>
        <p:txBody>
          <a:bodyPr/>
          <a:lstStyle/>
          <a:p>
            <a:pPr eaLnBrk="1" hangingPunct="1">
              <a:defRPr/>
            </a:pPr>
            <a:r>
              <a:rPr lang="en-US" altLang="en-US">
                <a:solidFill>
                  <a:srgbClr val="E6A344"/>
                </a:solidFill>
                <a:latin typeface="Arial" charset="0"/>
                <a:ea typeface="Arial" charset="0"/>
                <a:cs typeface="Arial" charset="0"/>
                <a:sym typeface="Arial" charset="0"/>
              </a:rPr>
              <a:t>Low-Income Students – Grade 4 Reading</a:t>
            </a:r>
            <a:endParaRPr lang="en-US" altLang="en-US">
              <a:solidFill>
                <a:srgbClr val="E6A344"/>
              </a:solidFill>
              <a:latin typeface="Arial" charset="0"/>
              <a:sym typeface="Arial" charset="0"/>
            </a:endParaRPr>
          </a:p>
        </p:txBody>
      </p:sp>
      <p:sp>
        <p:nvSpPr>
          <p:cNvPr id="223236" name="Rectangle 4"/>
          <p:cNvSpPr>
            <a:spLocks/>
          </p:cNvSpPr>
          <p:nvPr/>
        </p:nvSpPr>
        <p:spPr bwMode="auto">
          <a:xfrm>
            <a:off x="1257300" y="7480300"/>
            <a:ext cx="11709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25400" tIns="25400" rIns="25400" bIns="25400" anchor="ctr"/>
          <a:lstStyle>
            <a:lvl1pPr>
              <a:spcBef>
                <a:spcPts val="900"/>
              </a:spcBef>
              <a:defRPr sz="2800">
                <a:solidFill>
                  <a:srgbClr val="FFC000"/>
                </a:solidFill>
                <a:latin typeface="Helvetica" charset="0"/>
                <a:ea typeface="ヒラギノ角ゴ ProN W3" charset="-128"/>
                <a:sym typeface="Helvetica" charset="0"/>
              </a:defRPr>
            </a:lvl1pPr>
            <a:lvl2pPr marL="5445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2pPr>
            <a:lvl3pPr marL="7762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3pPr>
            <a:lvl4pPr marL="1001713" indent="-22542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4pPr>
            <a:lvl5pPr marL="1233488" indent="-231775">
              <a:spcBef>
                <a:spcPts val="900"/>
              </a:spcBef>
              <a:buClr>
                <a:srgbClr val="000000"/>
              </a:buClr>
              <a:buSzPct val="125000"/>
              <a:buFont typeface="Helvetica" charset="0"/>
              <a:buChar char="◦"/>
              <a:defRPr>
                <a:solidFill>
                  <a:schemeClr val="tx1"/>
                </a:solidFill>
                <a:latin typeface="Helvetica" charset="0"/>
                <a:ea typeface="ヒラギノ角ゴ ProN W3" charset="-128"/>
                <a:sym typeface="Helvetica" charset="0"/>
              </a:defRPr>
            </a:lvl5pPr>
            <a:lvl6pPr marL="16906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6pPr>
            <a:lvl7pPr marL="21478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7pPr>
            <a:lvl8pPr marL="26050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8pPr>
            <a:lvl9pPr marL="3062288" indent="-231775" eaLnBrk="0" fontAlgn="base" hangingPunct="0">
              <a:spcBef>
                <a:spcPts val="900"/>
              </a:spcBef>
              <a:spcAft>
                <a:spcPct val="0"/>
              </a:spcAft>
              <a:buClr>
                <a:srgbClr val="000000"/>
              </a:buClr>
              <a:buSzPct val="125000"/>
              <a:buFont typeface="Helvetica" charset="0"/>
              <a:buChar char="◦"/>
              <a:defRPr>
                <a:solidFill>
                  <a:schemeClr val="tx1"/>
                </a:solidFill>
                <a:latin typeface="Helvetica" charset="0"/>
                <a:ea typeface="ヒラギノ角ゴ ProN W3" charset="-128"/>
                <a:sym typeface="Helvetica" charset="0"/>
              </a:defRPr>
            </a:lvl9pPr>
          </a:lstStyle>
          <a:p>
            <a:pPr algn="r" eaLnBrk="1" hangingPunct="1"/>
            <a:r>
              <a:rPr lang="en-US" altLang="en-US" sz="1100">
                <a:solidFill>
                  <a:schemeClr val="tx1"/>
                </a:solidFill>
              </a:rPr>
              <a:t>Source: Alabama Department of Education (Data are for 2009-2010 school year)</a:t>
            </a:r>
          </a:p>
        </p:txBody>
      </p:sp>
      <p:pic>
        <p:nvPicPr>
          <p:cNvPr id="2232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14388"/>
            <a:ext cx="13004800" cy="666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1"/>
          <p:cNvSpPr>
            <a:spLocks noGrp="1" noChangeArrowheads="1"/>
          </p:cNvSpPr>
          <p:nvPr>
            <p:ph type="title"/>
          </p:nvPr>
        </p:nvSpPr>
        <p:spPr>
          <a:xfrm>
            <a:off x="647700" y="863600"/>
            <a:ext cx="11709400" cy="7845425"/>
          </a:xfrm>
        </p:spPr>
        <p:txBody>
          <a:bodyPr rIns="166398"/>
          <a:lstStyle/>
          <a:p>
            <a:pPr marL="57150" eaLnBrk="1" hangingPunct="1">
              <a:defRPr/>
            </a:pPr>
            <a:r>
              <a:rPr lang="en-US" altLang="en-US" sz="4400"/>
              <a:t>These are the schools the entire education field should pay close attention to because we know they are doing a good job.</a:t>
            </a:r>
            <a:br>
              <a:rPr lang="en-US" altLang="en-US" sz="4400"/>
            </a:br>
            <a:r>
              <a:rPr lang="en-US" altLang="en-US" sz="4400"/>
              <a:t/>
            </a:r>
            <a:br>
              <a:rPr lang="en-US" altLang="en-US" sz="4400"/>
            </a:br>
            <a:endParaRPr lang="en-US" altLang="en-US" sz="440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875" y="442913"/>
            <a:ext cx="12007850" cy="886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778000" y="8610600"/>
            <a:ext cx="8686800" cy="523220"/>
          </a:xfrm>
          <a:prstGeom prst="rect">
            <a:avLst/>
          </a:prstGeom>
          <a:noFill/>
        </p:spPr>
        <p:txBody>
          <a:bodyPr wrap="square" rtlCol="0">
            <a:spAutoFit/>
          </a:bodyPr>
          <a:lstStyle/>
          <a:p>
            <a:pPr algn="ctr"/>
            <a:r>
              <a:rPr lang="en-US" sz="1400" dirty="0" smtClean="0">
                <a:latin typeface="Calibri" charset="0"/>
                <a:ea typeface="Calibri" charset="0"/>
                <a:cs typeface="Calibri" charset="0"/>
              </a:rPr>
              <a:t>Hello My Name Is/ </a:t>
            </a:r>
            <a:r>
              <a:rPr lang="en-US" sz="1400" dirty="0" err="1" smtClean="0">
                <a:latin typeface="Calibri" charset="0"/>
                <a:ea typeface="Calibri" charset="0"/>
                <a:cs typeface="Calibri" charset="0"/>
              </a:rPr>
              <a:t>Eviatar</a:t>
            </a:r>
            <a:r>
              <a:rPr lang="en-US" sz="1400" dirty="0" smtClean="0">
                <a:latin typeface="Calibri" charset="0"/>
                <a:ea typeface="Calibri" charset="0"/>
                <a:cs typeface="Calibri" charset="0"/>
              </a:rPr>
              <a:t> Back </a:t>
            </a:r>
            <a:r>
              <a:rPr lang="en-US" sz="1400" dirty="0" smtClean="0">
                <a:latin typeface="Calibri" charset="0"/>
                <a:ea typeface="Calibri" charset="0"/>
                <a:cs typeface="Calibri" charset="0"/>
                <a:hlinkClick r:id="rId4"/>
              </a:rPr>
              <a:t>https://commons.wikimedia.org/wiki/User:InverseHypercube/</a:t>
            </a:r>
            <a:r>
              <a:rPr lang="en-US" sz="1400" dirty="0" smtClean="0">
                <a:latin typeface="Calibri" charset="0"/>
                <a:ea typeface="Calibri" charset="0"/>
                <a:cs typeface="Calibri" charset="0"/>
              </a:rPr>
              <a:t> 11/5/2011</a:t>
            </a:r>
          </a:p>
          <a:p>
            <a:pPr algn="ctr"/>
            <a:r>
              <a:rPr lang="en-US" sz="1400" dirty="0" smtClean="0">
                <a:latin typeface="Calibri" charset="0"/>
                <a:ea typeface="Calibri" charset="0"/>
                <a:cs typeface="Calibri" charset="0"/>
              </a:rPr>
              <a:t>Photo Credit https://</a:t>
            </a:r>
            <a:r>
              <a:rPr lang="en-US" sz="1400" dirty="0" err="1" smtClean="0">
                <a:latin typeface="Calibri" charset="0"/>
                <a:ea typeface="Calibri" charset="0"/>
                <a:cs typeface="Calibri" charset="0"/>
              </a:rPr>
              <a:t>upload.wikimedia.org</a:t>
            </a:r>
            <a:r>
              <a:rPr lang="en-US" sz="1400" dirty="0" smtClean="0">
                <a:latin typeface="Calibri" charset="0"/>
                <a:ea typeface="Calibri" charset="0"/>
                <a:cs typeface="Calibri" charset="0"/>
              </a:rPr>
              <a:t>/</a:t>
            </a:r>
            <a:r>
              <a:rPr lang="en-US" sz="1400" dirty="0" err="1" smtClean="0">
                <a:latin typeface="Calibri" charset="0"/>
                <a:ea typeface="Calibri" charset="0"/>
                <a:cs typeface="Calibri" charset="0"/>
              </a:rPr>
              <a:t>wikipedia</a:t>
            </a:r>
            <a:r>
              <a:rPr lang="en-US" sz="1400" dirty="0" smtClean="0">
                <a:latin typeface="Calibri" charset="0"/>
                <a:ea typeface="Calibri" charset="0"/>
                <a:cs typeface="Calibri" charset="0"/>
              </a:rPr>
              <a:t>/commons/d/</a:t>
            </a:r>
            <a:r>
              <a:rPr lang="en-US" sz="1400" dirty="0" err="1" smtClean="0">
                <a:latin typeface="Calibri" charset="0"/>
                <a:ea typeface="Calibri" charset="0"/>
                <a:cs typeface="Calibri" charset="0"/>
              </a:rPr>
              <a:t>db</a:t>
            </a:r>
            <a:r>
              <a:rPr lang="en-US" sz="1400" dirty="0" smtClean="0">
                <a:latin typeface="Calibri" charset="0"/>
                <a:ea typeface="Calibri" charset="0"/>
                <a:cs typeface="Calibri" charset="0"/>
              </a:rPr>
              <a:t>/</a:t>
            </a:r>
            <a:r>
              <a:rPr lang="en-US" sz="1400" dirty="0" err="1" smtClean="0">
                <a:latin typeface="Calibri" charset="0"/>
                <a:ea typeface="Calibri" charset="0"/>
                <a:cs typeface="Calibri" charset="0"/>
              </a:rPr>
              <a:t>Hello_my_name_is_sticker.svg</a:t>
            </a:r>
            <a:endParaRPr lang="en-US" sz="1400" dirty="0">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98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06"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1200" y="8166100"/>
            <a:ext cx="1679575"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63844" name="Rectangle 4"/>
          <p:cNvSpPr>
            <a:spLocks noGrp="1" noChangeArrowheads="1"/>
          </p:cNvSpPr>
          <p:nvPr>
            <p:ph type="title"/>
          </p:nvPr>
        </p:nvSpPr>
        <p:spPr>
          <a:xfrm>
            <a:off x="330200" y="533400"/>
            <a:ext cx="8153400" cy="2209800"/>
          </a:xfrm>
        </p:spPr>
        <p:txBody>
          <a:bodyPr rIns="166398" anchor="t"/>
          <a:lstStyle/>
          <a:p>
            <a:pPr marL="57150" algn="l" eaLnBrk="1" hangingPunct="1">
              <a:defRPr/>
            </a:pPr>
            <a:r>
              <a:rPr lang="en-US" altLang="en-US" sz="4800">
                <a:latin typeface="Calibri Bold" charset="0"/>
                <a:ea typeface="Calibri Bold" charset="0"/>
                <a:cs typeface="Calibri Bold" charset="0"/>
                <a:sym typeface="Calibri Bold" charset="0"/>
              </a:rPr>
              <a:t>So what do these schools do that makes them so successful?</a:t>
            </a:r>
            <a:endParaRPr lang="en-US" altLang="en-US" sz="4800">
              <a:latin typeface="Calibri Bold" charset="0"/>
              <a:ea typeface="ヒラギノ角ゴ ProN W6" charset="-128"/>
              <a:cs typeface="ヒラギノ角ゴ ProN W6" charset="-128"/>
              <a:sym typeface="Calibri Bold" charset="0"/>
            </a:endParaRPr>
          </a:p>
        </p:txBody>
      </p:sp>
      <p:sp>
        <p:nvSpPr>
          <p:cNvPr id="2" name="TextBox 1"/>
          <p:cNvSpPr txBox="1"/>
          <p:nvPr/>
        </p:nvSpPr>
        <p:spPr>
          <a:xfrm>
            <a:off x="691600" y="9237017"/>
            <a:ext cx="5388526" cy="461665"/>
          </a:xfrm>
          <a:prstGeom prst="rect">
            <a:avLst/>
          </a:prstGeom>
          <a:noFill/>
        </p:spPr>
        <p:txBody>
          <a:bodyPr wrap="square" rtlCol="0">
            <a:spAutoFit/>
          </a:bodyPr>
          <a:lstStyle/>
          <a:p>
            <a:pPr marL="57150" eaLnBrk="1" hangingPunct="1">
              <a:defRPr/>
            </a:pPr>
            <a:r>
              <a:rPr lang="en-US" altLang="en-US" sz="1200" dirty="0">
                <a:effectLst>
                  <a:outerShdw blurRad="38100" dist="38100" dir="2700000" algn="tl">
                    <a:srgbClr val="C0C0C0"/>
                  </a:outerShdw>
                </a:effectLst>
                <a:latin typeface="Calibri" charset="0"/>
                <a:ea typeface="Calibri" charset="0"/>
                <a:cs typeface="Calibri" charset="0"/>
                <a:sym typeface="Calibri" charset="0"/>
              </a:rPr>
              <a:t>Crossroads: Success or Failure/Chris Potter </a:t>
            </a:r>
            <a:r>
              <a:rPr lang="en-US" altLang="en-US" sz="1200" dirty="0" err="1">
                <a:effectLst>
                  <a:outerShdw blurRad="38100" dist="38100" dir="2700000" algn="tl">
                    <a:srgbClr val="C0C0C0"/>
                  </a:outerShdw>
                </a:effectLst>
                <a:latin typeface="Calibri" charset="0"/>
                <a:ea typeface="Calibri" charset="0"/>
                <a:cs typeface="Calibri" charset="0"/>
                <a:sym typeface="Calibri" charset="0"/>
              </a:rPr>
              <a:t>www.stockmonkeys.com</a:t>
            </a:r>
            <a:r>
              <a:rPr lang="en-US" altLang="en-US" sz="1200" dirty="0">
                <a:effectLst>
                  <a:outerShdw blurRad="38100" dist="38100" dir="2700000" algn="tl">
                    <a:srgbClr val="C0C0C0"/>
                  </a:outerShdw>
                </a:effectLst>
                <a:latin typeface="Calibri" charset="0"/>
                <a:ea typeface="Calibri" charset="0"/>
                <a:cs typeface="Calibri" charset="0"/>
                <a:sym typeface="Calibri" charset="0"/>
              </a:rPr>
              <a:t>/11/27/2012/ </a:t>
            </a:r>
          </a:p>
          <a:p>
            <a:pPr marL="57150" eaLnBrk="1" hangingPunct="1">
              <a:defRPr/>
            </a:pPr>
            <a:r>
              <a:rPr lang="en-US" altLang="en-US" sz="1200" dirty="0">
                <a:effectLst>
                  <a:outerShdw blurRad="38100" dist="38100" dir="2700000" algn="tl">
                    <a:srgbClr val="C0C0C0"/>
                  </a:outerShdw>
                </a:effectLst>
                <a:latin typeface="Calibri" charset="0"/>
                <a:ea typeface="Calibri" charset="0"/>
                <a:cs typeface="Calibri" charset="0"/>
                <a:sym typeface="Calibri" charset="0"/>
              </a:rPr>
              <a:t>Photo URL </a:t>
            </a:r>
            <a:r>
              <a:rPr lang="pl-PL" altLang="en-US" sz="1200" dirty="0" err="1">
                <a:effectLst>
                  <a:outerShdw blurRad="38100" dist="38100" dir="2700000" algn="tl">
                    <a:srgbClr val="C0C0C0"/>
                  </a:outerShdw>
                </a:effectLst>
                <a:latin typeface="Calibri" charset="0"/>
                <a:ea typeface="Calibri" charset="0"/>
                <a:cs typeface="Calibri" charset="0"/>
                <a:sym typeface="Calibri" charset="0"/>
              </a:rPr>
              <a:t>https</a:t>
            </a:r>
            <a:r>
              <a:rPr lang="pl-PL" altLang="en-US" sz="1200" dirty="0">
                <a:effectLst>
                  <a:outerShdw blurRad="38100" dist="38100" dir="2700000" algn="tl">
                    <a:srgbClr val="C0C0C0"/>
                  </a:outerShdw>
                </a:effectLst>
                <a:latin typeface="Calibri" charset="0"/>
                <a:ea typeface="Calibri" charset="0"/>
                <a:cs typeface="Calibri" charset="0"/>
                <a:sym typeface="Calibri" charset="0"/>
              </a:rPr>
              <a:t>://</a:t>
            </a:r>
            <a:r>
              <a:rPr lang="pl-PL" altLang="en-US" sz="1200" dirty="0" err="1" smtClean="0">
                <a:effectLst>
                  <a:outerShdw blurRad="38100" dist="38100" dir="2700000" algn="tl">
                    <a:srgbClr val="C0C0C0"/>
                  </a:outerShdw>
                </a:effectLst>
                <a:latin typeface="Calibri" charset="0"/>
                <a:ea typeface="Calibri" charset="0"/>
                <a:cs typeface="Calibri" charset="0"/>
                <a:sym typeface="Calibri" charset="0"/>
              </a:rPr>
              <a:t>www.flickr.com</a:t>
            </a:r>
            <a:r>
              <a:rPr lang="pl-PL" altLang="en-US" sz="1200" dirty="0" smtClean="0">
                <a:effectLst>
                  <a:outerShdw blurRad="38100" dist="38100" dir="2700000" algn="tl">
                    <a:srgbClr val="C0C0C0"/>
                  </a:outerShdw>
                </a:effectLst>
                <a:latin typeface="Calibri" charset="0"/>
                <a:ea typeface="Calibri" charset="0"/>
                <a:cs typeface="Calibri" charset="0"/>
                <a:sym typeface="Calibri" charset="0"/>
              </a:rPr>
              <a:t>/</a:t>
            </a:r>
            <a:r>
              <a:rPr lang="pl-PL" altLang="en-US" sz="1200" dirty="0" err="1" smtClean="0">
                <a:effectLst>
                  <a:outerShdw blurRad="38100" dist="38100" dir="2700000" algn="tl">
                    <a:srgbClr val="C0C0C0"/>
                  </a:outerShdw>
                </a:effectLst>
                <a:latin typeface="Calibri" charset="0"/>
                <a:ea typeface="Calibri" charset="0"/>
                <a:cs typeface="Calibri" charset="0"/>
                <a:sym typeface="Calibri" charset="0"/>
              </a:rPr>
              <a:t>photos</a:t>
            </a:r>
            <a:r>
              <a:rPr lang="pl-PL" altLang="en-US" sz="1200" dirty="0" smtClean="0">
                <a:effectLst>
                  <a:outerShdw blurRad="38100" dist="38100" dir="2700000" algn="tl">
                    <a:srgbClr val="C0C0C0"/>
                  </a:outerShdw>
                </a:effectLst>
                <a:latin typeface="Calibri" charset="0"/>
                <a:ea typeface="Calibri" charset="0"/>
                <a:cs typeface="Calibri" charset="0"/>
                <a:sym typeface="Calibri" charset="0"/>
              </a:rPr>
              <a:t>/86530412@N02/8226451812</a:t>
            </a:r>
            <a:endParaRPr lang="en-US" altLang="en-US" sz="1200" dirty="0">
              <a:effectLst>
                <a:outerShdw blurRad="38100" dist="38100" dir="2700000" algn="tl">
                  <a:srgbClr val="C0C0C0"/>
                </a:outerShdw>
              </a:effectLst>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3"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3" y="1508125"/>
            <a:ext cx="117221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5890" name="Rectangle 2"/>
          <p:cNvSpPr>
            <a:spLocks noGrp="1" noChangeArrowheads="1"/>
          </p:cNvSpPr>
          <p:nvPr>
            <p:ph type="body" idx="1"/>
          </p:nvPr>
        </p:nvSpPr>
        <p:spPr>
          <a:xfrm>
            <a:off x="647700" y="8890000"/>
            <a:ext cx="12357100" cy="863600"/>
          </a:xfrm>
        </p:spPr>
        <p:txBody>
          <a:bodyPr rIns="166398"/>
          <a:lstStyle/>
          <a:p>
            <a:pPr marL="544513" indent="-487363" eaLnBrk="1" hangingPunct="1">
              <a:lnSpc>
                <a:spcPct val="80000"/>
              </a:lnSpc>
              <a:buFont typeface="Arial" charset="0"/>
              <a:buNone/>
              <a:defRPr/>
            </a:pPr>
            <a:endParaRPr lang="en-US" altLang="en-US" sz="1400"/>
          </a:p>
        </p:txBody>
      </p:sp>
      <p:sp>
        <p:nvSpPr>
          <p:cNvPr id="165891" name="Rectangle 3"/>
          <p:cNvSpPr>
            <a:spLocks/>
          </p:cNvSpPr>
          <p:nvPr/>
        </p:nvSpPr>
        <p:spPr bwMode="auto">
          <a:xfrm>
            <a:off x="863600" y="3136900"/>
            <a:ext cx="110744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382588"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r>
              <a:rPr lang="en-US" altLang="en-US"/>
              <a:t>Keep a “laser-like” focus on what students need to learn;</a:t>
            </a:r>
          </a:p>
          <a:p>
            <a:pPr eaLnBrk="1" hangingPunct="1"/>
            <a:r>
              <a:rPr lang="en-US" altLang="en-US"/>
              <a:t>Collaborate on how to teach it;</a:t>
            </a:r>
          </a:p>
          <a:p>
            <a:pPr eaLnBrk="1" hangingPunct="1"/>
            <a:r>
              <a:rPr lang="en-US" altLang="en-US"/>
              <a:t>Assess frequently to see whether students have learned it;</a:t>
            </a:r>
          </a:p>
          <a:p>
            <a:pPr eaLnBrk="1" hangingPunct="1"/>
            <a:r>
              <a:rPr lang="en-US" altLang="en-US"/>
              <a:t>Use data to inform instruction;</a:t>
            </a:r>
          </a:p>
          <a:p>
            <a:pPr eaLnBrk="1" hangingPunct="1"/>
            <a:r>
              <a:rPr lang="en-US" altLang="en-US"/>
              <a:t>Build personal relationships.</a:t>
            </a:r>
          </a:p>
        </p:txBody>
      </p:sp>
      <p:sp>
        <p:nvSpPr>
          <p:cNvPr id="228356" name="Rectangle 4"/>
          <p:cNvSpPr>
            <a:spLocks/>
          </p:cNvSpPr>
          <p:nvPr/>
        </p:nvSpPr>
        <p:spPr bwMode="auto">
          <a:xfrm>
            <a:off x="1193800" y="863600"/>
            <a:ext cx="98806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solidFill>
                  <a:srgbClr val="FF0000"/>
                </a:solidFill>
              </a:rPr>
              <a:t>Briefly,</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1"/>
          <p:cNvSpPr>
            <a:spLocks noGrp="1" noChangeArrowheads="1"/>
          </p:cNvSpPr>
          <p:nvPr>
            <p:ph type="title"/>
          </p:nvPr>
        </p:nvSpPr>
        <p:spPr>
          <a:xfrm>
            <a:off x="647700" y="1597025"/>
            <a:ext cx="11709400" cy="3949700"/>
          </a:xfrm>
        </p:spPr>
        <p:txBody>
          <a:bodyPr rIns="166398"/>
          <a:lstStyle/>
          <a:p>
            <a:pPr marL="57150" eaLnBrk="1" hangingPunct="1">
              <a:defRPr/>
            </a:pPr>
            <a:r>
              <a:rPr lang="en-US" altLang="en-US" sz="5600" smtClean="0"/>
              <a:t>What does that look like?</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1"/>
          <p:cNvSpPr>
            <a:spLocks noGrp="1" noChangeArrowheads="1"/>
          </p:cNvSpPr>
          <p:nvPr>
            <p:ph type="title"/>
          </p:nvPr>
        </p:nvSpPr>
        <p:spPr>
          <a:xfrm>
            <a:off x="977900" y="-546100"/>
            <a:ext cx="11049000" cy="4991100"/>
          </a:xfrm>
        </p:spPr>
        <p:txBody>
          <a:bodyPr rIns="166398"/>
          <a:lstStyle/>
          <a:p>
            <a:pPr marL="57150" eaLnBrk="1" hangingPunct="1">
              <a:defRPr/>
            </a:pP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t>Schools focus on what they </a:t>
            </a:r>
            <a:r>
              <a:rPr lang="en-US" altLang="en-US" sz="4000">
                <a:latin typeface="Calibri Italic" charset="0"/>
                <a:ea typeface="Calibri Italic" charset="0"/>
                <a:cs typeface="Calibri Italic" charset="0"/>
                <a:sym typeface="Calibri Italic" charset="0"/>
              </a:rPr>
              <a:t>can </a:t>
            </a:r>
            <a:r>
              <a:rPr lang="en-US" altLang="en-US" sz="4000"/>
              <a:t>change, rather than what they </a:t>
            </a:r>
            <a:r>
              <a:rPr lang="en-US" altLang="en-US" sz="4000">
                <a:latin typeface="Calibri Italic" charset="0"/>
                <a:ea typeface="Calibri Italic" charset="0"/>
                <a:cs typeface="Calibri Italic" charset="0"/>
                <a:sym typeface="Calibri Italic" charset="0"/>
              </a:rPr>
              <a:t>can’t.</a:t>
            </a:r>
            <a:r>
              <a:rPr lang="en-US" altLang="en-US" sz="4000">
                <a:latin typeface="Calibri Italic" charset="0"/>
                <a:sym typeface="Calibri Italic" charset="0"/>
              </a:rPr>
              <a:t/>
            </a:r>
            <a:br>
              <a:rPr lang="en-US" altLang="en-US" sz="4000">
                <a:latin typeface="Calibri Italic" charset="0"/>
                <a:sym typeface="Calibri Italic" charset="0"/>
              </a:rPr>
            </a:br>
            <a:r>
              <a:rPr lang="en-US" altLang="en-US" sz="4000"/>
              <a:t/>
            </a:r>
            <a:br>
              <a:rPr lang="en-US" altLang="en-US" sz="4000"/>
            </a:br>
            <a:r>
              <a:rPr lang="en-US" altLang="en-US" sz="4000"/>
              <a:t>What they </a:t>
            </a:r>
            <a:r>
              <a:rPr lang="en-US" altLang="en-US" sz="4000">
                <a:latin typeface="Calibri Italic" charset="0"/>
                <a:ea typeface="Calibri Italic" charset="0"/>
                <a:cs typeface="Calibri Italic" charset="0"/>
                <a:sym typeface="Calibri Italic" charset="0"/>
              </a:rPr>
              <a:t>can’t</a:t>
            </a:r>
            <a:r>
              <a:rPr lang="en-US" altLang="en-US" sz="4000"/>
              <a:t> change:</a:t>
            </a: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4000">
                <a:latin typeface="Century Schoolbook" charset="0"/>
                <a:ea typeface="ヒラギノ明朝 ProN W3" charset="-128"/>
                <a:cs typeface="ヒラギノ明朝 ProN W3" charset="-128"/>
                <a:sym typeface="Century Schoolbook" charset="0"/>
              </a:rPr>
              <a:t/>
            </a:r>
            <a:br>
              <a:rPr lang="en-US" altLang="en-US" sz="4000">
                <a:latin typeface="Century Schoolbook" charset="0"/>
                <a:ea typeface="ヒラギノ明朝 ProN W3" charset="-128"/>
                <a:cs typeface="ヒラギノ明朝 ProN W3" charset="-128"/>
                <a:sym typeface="Century Schoolbook" charset="0"/>
              </a:rPr>
            </a:br>
            <a:r>
              <a:rPr lang="en-US" altLang="en-US" sz="5600"/>
              <a:t/>
            </a:r>
            <a:br>
              <a:rPr lang="en-US" altLang="en-US" sz="5600"/>
            </a:br>
            <a:r>
              <a:rPr lang="en-US" altLang="en-US" sz="5600"/>
              <a:t/>
            </a:r>
            <a:br>
              <a:rPr lang="en-US" altLang="en-US" sz="5600"/>
            </a:br>
            <a:r>
              <a:rPr lang="en-US" altLang="en-US" sz="5600"/>
              <a:t/>
            </a:r>
            <a:br>
              <a:rPr lang="en-US" altLang="en-US" sz="5600"/>
            </a:br>
            <a:r>
              <a:rPr lang="en-US" altLang="en-US" sz="5600"/>
              <a:t> </a:t>
            </a:r>
          </a:p>
        </p:txBody>
      </p:sp>
      <p:sp>
        <p:nvSpPr>
          <p:cNvPr id="169986" name="Rectangle 2"/>
          <p:cNvSpPr>
            <a:spLocks/>
          </p:cNvSpPr>
          <p:nvPr/>
        </p:nvSpPr>
        <p:spPr bwMode="auto">
          <a:xfrm>
            <a:off x="4445000" y="4445000"/>
            <a:ext cx="33194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57799" bIns="0">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t>Pre-natal care</a:t>
            </a:r>
          </a:p>
        </p:txBody>
      </p:sp>
      <p:sp>
        <p:nvSpPr>
          <p:cNvPr id="169987" name="Rectangle 3"/>
          <p:cNvSpPr>
            <a:spLocks/>
          </p:cNvSpPr>
          <p:nvPr/>
        </p:nvSpPr>
        <p:spPr bwMode="auto">
          <a:xfrm>
            <a:off x="4114800" y="5422900"/>
            <a:ext cx="56515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t>Low birth-weight</a:t>
            </a:r>
          </a:p>
        </p:txBody>
      </p:sp>
      <p:sp>
        <p:nvSpPr>
          <p:cNvPr id="169988" name="Rectangle 4"/>
          <p:cNvSpPr>
            <a:spLocks/>
          </p:cNvSpPr>
          <p:nvPr/>
        </p:nvSpPr>
        <p:spPr bwMode="auto">
          <a:xfrm>
            <a:off x="3898900" y="6388100"/>
            <a:ext cx="56515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t>Parental drug use</a:t>
            </a:r>
          </a:p>
        </p:txBody>
      </p:sp>
      <p:sp>
        <p:nvSpPr>
          <p:cNvPr id="169989" name="Rectangle 5"/>
          <p:cNvSpPr>
            <a:spLocks/>
          </p:cNvSpPr>
          <p:nvPr/>
        </p:nvSpPr>
        <p:spPr bwMode="auto">
          <a:xfrm>
            <a:off x="2603500" y="7366000"/>
            <a:ext cx="76073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t>Neighborhood Crime Rates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1"/>
          <p:cNvSpPr>
            <a:spLocks noGrp="1" noChangeArrowheads="1"/>
          </p:cNvSpPr>
          <p:nvPr>
            <p:ph type="title"/>
          </p:nvPr>
        </p:nvSpPr>
        <p:spPr>
          <a:xfrm>
            <a:off x="1104900" y="-685800"/>
            <a:ext cx="11049000" cy="3340100"/>
          </a:xfrm>
        </p:spPr>
        <p:txBody>
          <a:bodyPr rIns="166398" anchor="t"/>
          <a:lstStyle/>
          <a:p>
            <a:pPr marL="57150" eaLnBrk="1" hangingPunct="1">
              <a:defRPr/>
            </a:pPr>
            <a:r>
              <a:rPr lang="en-US" altLang="en-US" sz="5600">
                <a:latin typeface="Century Schoolbook" charset="0"/>
                <a:ea typeface="ヒラギノ明朝 ProN W3" charset="-128"/>
                <a:cs typeface="ヒラギノ明朝 ProN W3" charset="-128"/>
                <a:sym typeface="Century Schoolbook" charset="0"/>
              </a:rPr>
              <a:t/>
            </a:r>
            <a:br>
              <a:rPr lang="en-US" altLang="en-US" sz="5600">
                <a:latin typeface="Century Schoolbook" charset="0"/>
                <a:ea typeface="ヒラギノ明朝 ProN W3" charset="-128"/>
                <a:cs typeface="ヒラギノ明朝 ProN W3" charset="-128"/>
                <a:sym typeface="Century Schoolbook" charset="0"/>
              </a:rPr>
            </a:br>
            <a:r>
              <a:rPr lang="en-US" altLang="en-US" sz="5600">
                <a:latin typeface="Century Schoolbook" charset="0"/>
                <a:ea typeface="ヒラギノ明朝 ProN W3" charset="-128"/>
                <a:cs typeface="ヒラギノ明朝 ProN W3" charset="-128"/>
                <a:sym typeface="Century Schoolbook" charset="0"/>
              </a:rPr>
              <a:t/>
            </a:r>
            <a:br>
              <a:rPr lang="en-US" altLang="en-US" sz="5600">
                <a:latin typeface="Century Schoolbook" charset="0"/>
                <a:ea typeface="ヒラギノ明朝 ProN W3" charset="-128"/>
                <a:cs typeface="ヒラギノ明朝 ProN W3" charset="-128"/>
                <a:sym typeface="Century Schoolbook" charset="0"/>
              </a:rPr>
            </a:br>
            <a:r>
              <a:rPr lang="en-US" altLang="en-US" sz="5600">
                <a:latin typeface="Century Schoolbook" charset="0"/>
                <a:ea typeface="ヒラギノ明朝 ProN W3" charset="-128"/>
                <a:cs typeface="ヒラギノ明朝 ProN W3" charset="-128"/>
                <a:sym typeface="Century Schoolbook" charset="0"/>
              </a:rPr>
              <a:t/>
            </a:r>
            <a:br>
              <a:rPr lang="en-US" altLang="en-US" sz="5600">
                <a:latin typeface="Century Schoolbook" charset="0"/>
                <a:ea typeface="ヒラギノ明朝 ProN W3" charset="-128"/>
                <a:cs typeface="ヒラギノ明朝 ProN W3" charset="-128"/>
                <a:sym typeface="Century Schoolbook" charset="0"/>
              </a:rPr>
            </a:br>
            <a:r>
              <a:rPr lang="en-US" altLang="en-US" sz="4400"/>
              <a:t>What they </a:t>
            </a:r>
            <a:r>
              <a:rPr lang="en-US" altLang="en-US" sz="4400">
                <a:latin typeface="Calibri Italic" charset="0"/>
                <a:ea typeface="Calibri Italic" charset="0"/>
                <a:cs typeface="Calibri Italic" charset="0"/>
                <a:sym typeface="Calibri Italic" charset="0"/>
              </a:rPr>
              <a:t>can</a:t>
            </a:r>
            <a:r>
              <a:rPr lang="en-US" altLang="en-US" sz="4400"/>
              <a:t> change:</a:t>
            </a:r>
            <a:br>
              <a:rPr lang="en-US" altLang="en-US" sz="4400"/>
            </a:br>
            <a:r>
              <a:rPr lang="en-US" altLang="en-US" sz="4400"/>
              <a:t/>
            </a:r>
            <a:br>
              <a:rPr lang="en-US" altLang="en-US" sz="4400"/>
            </a:br>
            <a:r>
              <a:rPr lang="en-US" altLang="en-US" sz="4400"/>
              <a:t/>
            </a:r>
            <a:br>
              <a:rPr lang="en-US" altLang="en-US" sz="4400"/>
            </a:br>
            <a:r>
              <a:rPr lang="en-US" altLang="en-US" sz="5600"/>
              <a:t/>
            </a:r>
            <a:br>
              <a:rPr lang="en-US" altLang="en-US" sz="5600"/>
            </a:br>
            <a:r>
              <a:rPr lang="en-US" altLang="en-US" sz="5600"/>
              <a:t> </a:t>
            </a:r>
          </a:p>
        </p:txBody>
      </p:sp>
      <p:sp>
        <p:nvSpPr>
          <p:cNvPr id="172034" name="Rectangle 2"/>
          <p:cNvSpPr>
            <a:spLocks/>
          </p:cNvSpPr>
          <p:nvPr/>
        </p:nvSpPr>
        <p:spPr bwMode="auto">
          <a:xfrm>
            <a:off x="3797300" y="3136900"/>
            <a:ext cx="56515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a:t>How they use time</a:t>
            </a:r>
          </a:p>
        </p:txBody>
      </p:sp>
      <p:sp>
        <p:nvSpPr>
          <p:cNvPr id="172035" name="Rectangle 3"/>
          <p:cNvSpPr>
            <a:spLocks/>
          </p:cNvSpPr>
          <p:nvPr/>
        </p:nvSpPr>
        <p:spPr bwMode="auto">
          <a:xfrm>
            <a:off x="3086100" y="4876800"/>
            <a:ext cx="7061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a:t>Quality of instruction</a:t>
            </a:r>
          </a:p>
        </p:txBody>
      </p:sp>
      <p:sp>
        <p:nvSpPr>
          <p:cNvPr id="172036" name="Rectangle 4"/>
          <p:cNvSpPr>
            <a:spLocks/>
          </p:cNvSpPr>
          <p:nvPr/>
        </p:nvSpPr>
        <p:spPr bwMode="auto">
          <a:xfrm>
            <a:off x="1409700" y="6502400"/>
            <a:ext cx="10744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a:t>School environment and atmosphere</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1"/>
          <p:cNvSpPr>
            <a:spLocks noGrp="1" noChangeArrowheads="1"/>
          </p:cNvSpPr>
          <p:nvPr>
            <p:ph type="title"/>
          </p:nvPr>
        </p:nvSpPr>
        <p:spPr>
          <a:xfrm>
            <a:off x="762000" y="431800"/>
            <a:ext cx="11709400" cy="1841500"/>
          </a:xfrm>
        </p:spPr>
        <p:txBody>
          <a:bodyPr rIns="166398"/>
          <a:lstStyle/>
          <a:p>
            <a:pPr marL="57150" eaLnBrk="1" hangingPunct="1">
              <a:defRPr/>
            </a:pPr>
            <a:r>
              <a:rPr lang="en-US" altLang="en-US" sz="5600"/>
              <a:t>Graham Road Elementary School uses a “fish head”</a:t>
            </a:r>
          </a:p>
        </p:txBody>
      </p:sp>
      <p:grpSp>
        <p:nvGrpSpPr>
          <p:cNvPr id="236546" name="Group 2"/>
          <p:cNvGrpSpPr>
            <a:grpSpLocks/>
          </p:cNvGrpSpPr>
          <p:nvPr/>
        </p:nvGrpSpPr>
        <p:grpSpPr bwMode="auto">
          <a:xfrm>
            <a:off x="798513" y="3708400"/>
            <a:ext cx="2795587" cy="2844800"/>
            <a:chOff x="0" y="0"/>
            <a:chExt cx="1760" cy="1791"/>
          </a:xfrm>
        </p:grpSpPr>
        <p:sp>
          <p:nvSpPr>
            <p:cNvPr id="236568" name="Rectangle 3"/>
            <p:cNvSpPr>
              <a:spLocks/>
            </p:cNvSpPr>
            <p:nvPr/>
          </p:nvSpPr>
          <p:spPr bwMode="auto">
            <a:xfrm>
              <a:off x="0" y="171"/>
              <a:ext cx="1733" cy="1620"/>
            </a:xfrm>
            <a:prstGeom prst="rect">
              <a:avLst/>
            </a:prstGeom>
            <a:solidFill>
              <a:schemeClr val="accent1"/>
            </a:solidFill>
            <a:ln w="25400">
              <a:solidFill>
                <a:srgbClr val="385D8A"/>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endParaRPr lang="en-US" altLang="en-US"/>
            </a:p>
          </p:txBody>
        </p:sp>
        <p:sp>
          <p:nvSpPr>
            <p:cNvPr id="236569" name="Rectangle 4"/>
            <p:cNvSpPr>
              <a:spLocks/>
            </p:cNvSpPr>
            <p:nvPr/>
          </p:nvSpPr>
          <p:spPr bwMode="auto">
            <a:xfrm>
              <a:off x="26" y="0"/>
              <a:ext cx="1734" cy="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nchor="ct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rPr>
                <a:t>My Challenge</a:t>
              </a:r>
            </a:p>
          </p:txBody>
        </p:sp>
      </p:grpSp>
      <p:sp>
        <p:nvSpPr>
          <p:cNvPr id="236547" name="Line 5"/>
          <p:cNvSpPr>
            <a:spLocks noChangeShapeType="1"/>
          </p:cNvSpPr>
          <p:nvPr/>
        </p:nvSpPr>
        <p:spPr bwMode="auto">
          <a:xfrm rot="10800000" flipH="1">
            <a:off x="3581400" y="4887913"/>
            <a:ext cx="9244013" cy="2047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48" name="Line 6"/>
          <p:cNvSpPr>
            <a:spLocks noChangeShapeType="1"/>
          </p:cNvSpPr>
          <p:nvPr/>
        </p:nvSpPr>
        <p:spPr bwMode="auto">
          <a:xfrm rot="10800000" flipH="1">
            <a:off x="5003800" y="3094038"/>
            <a:ext cx="1971675" cy="1973262"/>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49" name="Line 7"/>
          <p:cNvSpPr>
            <a:spLocks noChangeShapeType="1"/>
          </p:cNvSpPr>
          <p:nvPr/>
        </p:nvSpPr>
        <p:spPr bwMode="auto">
          <a:xfrm>
            <a:off x="4991100" y="5092700"/>
            <a:ext cx="3103563" cy="2058988"/>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50" name="Line 8"/>
          <p:cNvSpPr>
            <a:spLocks noChangeShapeType="1"/>
          </p:cNvSpPr>
          <p:nvPr/>
        </p:nvSpPr>
        <p:spPr bwMode="auto">
          <a:xfrm rot="10800000" flipH="1">
            <a:off x="7048500" y="1816100"/>
            <a:ext cx="3162300" cy="3200400"/>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51" name="Line 9"/>
          <p:cNvSpPr>
            <a:spLocks noChangeShapeType="1"/>
          </p:cNvSpPr>
          <p:nvPr/>
        </p:nvSpPr>
        <p:spPr bwMode="auto">
          <a:xfrm>
            <a:off x="7086600" y="5029200"/>
            <a:ext cx="3276600" cy="2122488"/>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52" name="Line 10"/>
          <p:cNvSpPr>
            <a:spLocks noChangeShapeType="1"/>
          </p:cNvSpPr>
          <p:nvPr/>
        </p:nvSpPr>
        <p:spPr bwMode="auto">
          <a:xfrm rot="10800000" flipH="1">
            <a:off x="9207500" y="1484313"/>
            <a:ext cx="3609975" cy="3494087"/>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53" name="Line 11"/>
          <p:cNvSpPr>
            <a:spLocks noChangeShapeType="1"/>
          </p:cNvSpPr>
          <p:nvPr/>
        </p:nvSpPr>
        <p:spPr bwMode="auto">
          <a:xfrm>
            <a:off x="9201150" y="4987925"/>
            <a:ext cx="3617913" cy="2417763"/>
          </a:xfrm>
          <a:prstGeom prst="line">
            <a:avLst/>
          </a:prstGeom>
          <a:noFill/>
          <a:ln w="25400">
            <a:solidFill>
              <a:srgbClr val="4A7EBB"/>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36554" name="Rectangle 12"/>
          <p:cNvSpPr>
            <a:spLocks/>
          </p:cNvSpPr>
          <p:nvPr/>
        </p:nvSpPr>
        <p:spPr bwMode="auto">
          <a:xfrm>
            <a:off x="1155700" y="4673600"/>
            <a:ext cx="20828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000"/>
              <a:t>Lack of background knowledge</a:t>
            </a:r>
          </a:p>
        </p:txBody>
      </p:sp>
      <p:sp>
        <p:nvSpPr>
          <p:cNvPr id="174093" name="Rectangle 13"/>
          <p:cNvSpPr>
            <a:spLocks/>
          </p:cNvSpPr>
          <p:nvPr/>
        </p:nvSpPr>
        <p:spPr bwMode="auto">
          <a:xfrm rot="-2700000">
            <a:off x="4821238" y="2967038"/>
            <a:ext cx="32131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Lack of exposure</a:t>
            </a:r>
          </a:p>
        </p:txBody>
      </p:sp>
      <p:sp>
        <p:nvSpPr>
          <p:cNvPr id="174094" name="Rectangle 14"/>
          <p:cNvSpPr>
            <a:spLocks/>
          </p:cNvSpPr>
          <p:nvPr/>
        </p:nvSpPr>
        <p:spPr bwMode="auto">
          <a:xfrm rot="2039999">
            <a:off x="5311775" y="5764213"/>
            <a:ext cx="37592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Poverty of family</a:t>
            </a:r>
          </a:p>
        </p:txBody>
      </p:sp>
      <p:sp>
        <p:nvSpPr>
          <p:cNvPr id="174095" name="Rectangle 15"/>
          <p:cNvSpPr>
            <a:spLocks/>
          </p:cNvSpPr>
          <p:nvPr/>
        </p:nvSpPr>
        <p:spPr bwMode="auto">
          <a:xfrm rot="-2580000">
            <a:off x="9020175" y="2212975"/>
            <a:ext cx="49149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Little experience outside class</a:t>
            </a:r>
          </a:p>
        </p:txBody>
      </p:sp>
      <p:sp>
        <p:nvSpPr>
          <p:cNvPr id="174096" name="Rectangle 16"/>
          <p:cNvSpPr>
            <a:spLocks/>
          </p:cNvSpPr>
          <p:nvPr/>
        </p:nvSpPr>
        <p:spPr bwMode="auto">
          <a:xfrm rot="-2820000">
            <a:off x="6702425" y="2487613"/>
            <a:ext cx="44577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Hasn’t read the right books</a:t>
            </a:r>
          </a:p>
        </p:txBody>
      </p:sp>
      <p:sp>
        <p:nvSpPr>
          <p:cNvPr id="174097" name="Rectangle 17"/>
          <p:cNvSpPr>
            <a:spLocks/>
          </p:cNvSpPr>
          <p:nvPr/>
        </p:nvSpPr>
        <p:spPr bwMode="auto">
          <a:xfrm rot="1920000">
            <a:off x="7297738" y="5653088"/>
            <a:ext cx="38100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Lack of vocabulary</a:t>
            </a:r>
          </a:p>
        </p:txBody>
      </p:sp>
      <p:sp>
        <p:nvSpPr>
          <p:cNvPr id="174098" name="Line 18"/>
          <p:cNvSpPr>
            <a:spLocks noChangeShapeType="1"/>
          </p:cNvSpPr>
          <p:nvPr/>
        </p:nvSpPr>
        <p:spPr bwMode="auto">
          <a:xfrm>
            <a:off x="5594351" y="5052540"/>
            <a:ext cx="2582862" cy="1757362"/>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099" name="Line 19"/>
          <p:cNvSpPr>
            <a:spLocks noChangeShapeType="1"/>
          </p:cNvSpPr>
          <p:nvPr/>
        </p:nvSpPr>
        <p:spPr bwMode="auto">
          <a:xfrm rot="10800000" flipH="1">
            <a:off x="9604375" y="1022350"/>
            <a:ext cx="3455988" cy="321945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100" name="Rectangle 20"/>
          <p:cNvSpPr>
            <a:spLocks/>
          </p:cNvSpPr>
          <p:nvPr/>
        </p:nvSpPr>
        <p:spPr bwMode="auto">
          <a:xfrm rot="1920000">
            <a:off x="9175750" y="5842000"/>
            <a:ext cx="4572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Parents don’t know much about subject</a:t>
            </a:r>
          </a:p>
        </p:txBody>
      </p:sp>
      <p:sp>
        <p:nvSpPr>
          <p:cNvPr id="174101" name="Rectangle 21"/>
          <p:cNvSpPr>
            <a:spLocks/>
          </p:cNvSpPr>
          <p:nvPr/>
        </p:nvSpPr>
        <p:spPr bwMode="auto">
          <a:xfrm>
            <a:off x="685800" y="7734300"/>
            <a:ext cx="93853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800"/>
              <a:t>Incorporate the right books in guided reading lessons.</a:t>
            </a:r>
          </a:p>
          <a:p>
            <a:pPr eaLnBrk="1" hangingPunct="1">
              <a:spcBef>
                <a:spcPct val="0"/>
              </a:spcBef>
              <a:buClrTx/>
              <a:buSzTx/>
              <a:buFontTx/>
              <a:buNone/>
            </a:pPr>
            <a:r>
              <a:rPr lang="en-US" altLang="en-US" sz="2800"/>
              <a:t>Video background knowledge project.</a:t>
            </a:r>
          </a:p>
          <a:p>
            <a:pPr eaLnBrk="1" hangingPunct="1">
              <a:spcBef>
                <a:spcPct val="0"/>
              </a:spcBef>
              <a:buClrTx/>
              <a:buSzTx/>
              <a:buFontTx/>
              <a:buNone/>
            </a:pPr>
            <a:r>
              <a:rPr lang="en-US" altLang="en-US" sz="2800"/>
              <a:t>Consciously develop vocabulary through reading, vocabulary lessons, and field trips.</a:t>
            </a:r>
          </a:p>
        </p:txBody>
      </p:sp>
      <p:sp>
        <p:nvSpPr>
          <p:cNvPr id="174102" name="Line 22"/>
          <p:cNvSpPr>
            <a:spLocks noChangeShapeType="1"/>
          </p:cNvSpPr>
          <p:nvPr/>
        </p:nvSpPr>
        <p:spPr bwMode="auto">
          <a:xfrm>
            <a:off x="9601200" y="5054600"/>
            <a:ext cx="3216275" cy="2092325"/>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103" name="Line 23"/>
          <p:cNvSpPr>
            <a:spLocks noChangeShapeType="1"/>
          </p:cNvSpPr>
          <p:nvPr/>
        </p:nvSpPr>
        <p:spPr bwMode="auto">
          <a:xfrm>
            <a:off x="9283700" y="5397500"/>
            <a:ext cx="3216275" cy="2092325"/>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74104" name="Rectangle 24"/>
          <p:cNvSpPr>
            <a:spLocks/>
          </p:cNvSpPr>
          <p:nvPr/>
        </p:nvSpPr>
        <p:spPr bwMode="auto">
          <a:xfrm>
            <a:off x="3579813" y="7264400"/>
            <a:ext cx="17446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800">
                <a:latin typeface="Calibri Bold" charset="0"/>
                <a:sym typeface="Calibri Bold" charset="0"/>
              </a:rPr>
              <a:t>Next Steps</a:t>
            </a:r>
          </a:p>
          <a:p>
            <a:pPr eaLnBrk="1" hangingPunct="1">
              <a:spcBef>
                <a:spcPct val="0"/>
              </a:spcBef>
              <a:buClrTx/>
              <a:buSzTx/>
              <a:buFontTx/>
              <a:buNone/>
            </a:pPr>
            <a:endParaRPr lang="en-US" altLang="en-US" sz="2400"/>
          </a:p>
        </p:txBody>
      </p:sp>
      <p:sp>
        <p:nvSpPr>
          <p:cNvPr id="174105" name="Line 25"/>
          <p:cNvSpPr>
            <a:spLocks noChangeShapeType="1"/>
          </p:cNvSpPr>
          <p:nvPr/>
        </p:nvSpPr>
        <p:spPr bwMode="auto">
          <a:xfrm rot="10800000" flipH="1">
            <a:off x="9982200" y="4013200"/>
            <a:ext cx="660400" cy="644525"/>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40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740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7409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7409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7410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7409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7409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74099"/>
                                        </p:tgtEl>
                                        <p:attrNameLst>
                                          <p:attrName>style.visibility</p:attrName>
                                        </p:attrNameLst>
                                      </p:cBhvr>
                                      <p:to>
                                        <p:strVal val="visible"/>
                                      </p:to>
                                    </p:set>
                                  </p:childTnLst>
                                </p:cTn>
                              </p:par>
                            </p:childTnLst>
                          </p:cTn>
                        </p:par>
                        <p:par>
                          <p:cTn id="35" fill="hold" nodeType="afterGroup">
                            <p:stCondLst>
                              <p:cond delay="500"/>
                            </p:stCondLst>
                            <p:childTnLst>
                              <p:par>
                                <p:cTn id="36" presetID="1" presetClass="entr" presetSubtype="0" fill="hold" grpId="0" nodeType="afterEffect">
                                  <p:stCondLst>
                                    <p:cond delay="1000"/>
                                  </p:stCondLst>
                                  <p:childTnLst>
                                    <p:set>
                                      <p:cBhvr>
                                        <p:cTn id="37" dur="1" fill="hold">
                                          <p:stCondLst>
                                            <p:cond delay="499"/>
                                          </p:stCondLst>
                                        </p:cTn>
                                        <p:tgtEl>
                                          <p:spTgt spid="174105"/>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74102"/>
                                        </p:tgtEl>
                                        <p:attrNameLst>
                                          <p:attrName>style.visibility</p:attrName>
                                        </p:attrNameLst>
                                      </p:cBhvr>
                                      <p:to>
                                        <p:strVal val="visible"/>
                                      </p:to>
                                    </p:set>
                                  </p:childTnLst>
                                </p:cTn>
                              </p:par>
                            </p:childTnLst>
                          </p:cTn>
                        </p:par>
                        <p:par>
                          <p:cTn id="42" fill="hold" nodeType="afterGroup">
                            <p:stCondLst>
                              <p:cond delay="500"/>
                            </p:stCondLst>
                            <p:childTnLst>
                              <p:par>
                                <p:cTn id="43" presetID="1" presetClass="entr" presetSubtype="0" fill="hold" grpId="0" nodeType="afterEffect">
                                  <p:stCondLst>
                                    <p:cond delay="1000"/>
                                  </p:stCondLst>
                                  <p:childTnLst>
                                    <p:set>
                                      <p:cBhvr>
                                        <p:cTn id="44" dur="1" fill="hold">
                                          <p:stCondLst>
                                            <p:cond delay="499"/>
                                          </p:stCondLst>
                                        </p:cTn>
                                        <p:tgtEl>
                                          <p:spTgt spid="174103"/>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7410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74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3" grpId="0" autoUpdateAnimBg="0"/>
      <p:bldP spid="174094" grpId="0" autoUpdateAnimBg="0"/>
      <p:bldP spid="174095" grpId="0" autoUpdateAnimBg="0"/>
      <p:bldP spid="174096" grpId="0" autoUpdateAnimBg="0"/>
      <p:bldP spid="174097" grpId="0" autoUpdateAnimBg="0"/>
      <p:bldP spid="174098" grpId="0" animBg="1"/>
      <p:bldP spid="174099" grpId="0" animBg="1"/>
      <p:bldP spid="174100" grpId="0" autoUpdateAnimBg="0"/>
      <p:bldP spid="174101" grpId="0" autoUpdateAnimBg="0"/>
      <p:bldP spid="174102" grpId="0" animBg="1"/>
      <p:bldP spid="174103" grpId="0" animBg="1"/>
      <p:bldP spid="174104" grpId="0" autoUpdateAnimBg="0"/>
      <p:bldP spid="174105"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85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60000">
            <a:off x="5257800" y="1784350"/>
            <a:ext cx="6959600" cy="2414588"/>
          </a:xfrm>
          <a:prstGeom prst="rect">
            <a:avLst/>
          </a:prstGeom>
          <a:noFill/>
          <a:ln w="25400">
            <a:solidFill>
              <a:srgbClr val="804000"/>
            </a:solidFill>
            <a:round/>
            <a:headEnd/>
            <a:tailEnd/>
          </a:ln>
          <a:extLst>
            <a:ext uri="{909E8E84-426E-40DD-AFC4-6F175D3DCCD1}">
              <a14:hiddenFill xmlns:a14="http://schemas.microsoft.com/office/drawing/2010/main">
                <a:solidFill>
                  <a:srgbClr val="FFFFFF"/>
                </a:solidFill>
              </a14:hiddenFill>
            </a:ext>
          </a:extLst>
        </p:spPr>
      </p:pic>
      <p:sp>
        <p:nvSpPr>
          <p:cNvPr id="176130" name="Rectangle 2"/>
          <p:cNvSpPr>
            <a:spLocks noGrp="1" noChangeArrowheads="1"/>
          </p:cNvSpPr>
          <p:nvPr>
            <p:ph type="title"/>
          </p:nvPr>
        </p:nvSpPr>
        <p:spPr>
          <a:xfrm>
            <a:off x="647700" y="355600"/>
            <a:ext cx="11709400" cy="939800"/>
          </a:xfrm>
        </p:spPr>
        <p:txBody>
          <a:bodyPr rIns="166398" anchor="t"/>
          <a:lstStyle/>
          <a:p>
            <a:pPr marL="57150" eaLnBrk="1" hangingPunct="1">
              <a:defRPr/>
            </a:pPr>
            <a:r>
              <a:rPr lang="en-US" altLang="en-US" sz="4800">
                <a:latin typeface="Calibri Bold" charset="0"/>
                <a:ea typeface="Calibri Bold" charset="0"/>
                <a:cs typeface="Calibri Bold" charset="0"/>
                <a:sym typeface="Calibri Bold" charset="0"/>
              </a:rPr>
              <a:t> Focus on what students need to learn</a:t>
            </a:r>
            <a:endParaRPr lang="en-US" altLang="en-US" sz="4800">
              <a:latin typeface="Calibri Bold" charset="0"/>
              <a:ea typeface="ヒラギノ角ゴ ProN W6" charset="-128"/>
              <a:cs typeface="ヒラギノ角ゴ ProN W6" charset="-128"/>
              <a:sym typeface="Calibri Bold" charset="0"/>
            </a:endParaRPr>
          </a:p>
        </p:txBody>
      </p:sp>
      <p:sp>
        <p:nvSpPr>
          <p:cNvPr id="176131" name="Rectangle 3"/>
          <p:cNvSpPr>
            <a:spLocks noGrp="1" noChangeArrowheads="1"/>
          </p:cNvSpPr>
          <p:nvPr>
            <p:ph type="body" idx="1"/>
          </p:nvPr>
        </p:nvSpPr>
        <p:spPr>
          <a:xfrm>
            <a:off x="1384300" y="4876800"/>
            <a:ext cx="10833100" cy="8369300"/>
          </a:xfrm>
        </p:spPr>
        <p:txBody>
          <a:bodyPr rIns="166398"/>
          <a:lstStyle/>
          <a:p>
            <a:pPr marL="133350" lvl="1" indent="-133350" eaLnBrk="1" hangingPunct="1">
              <a:lnSpc>
                <a:spcPct val="90000"/>
              </a:lnSpc>
              <a:defRPr/>
            </a:pPr>
            <a:r>
              <a:rPr lang="en-US" altLang="en-US" sz="3600"/>
              <a:t>Successful schools focus on standards  </a:t>
            </a:r>
          </a:p>
          <a:p>
            <a:pPr marL="133350" lvl="1" indent="-133350" eaLnBrk="1" hangingPunct="1">
              <a:lnSpc>
                <a:spcPct val="90000"/>
              </a:lnSpc>
              <a:defRPr/>
            </a:pPr>
            <a:r>
              <a:rPr lang="en-US" altLang="en-US" sz="3600"/>
              <a:t>Successful schools do not focus instruction on the state required </a:t>
            </a:r>
            <a:r>
              <a:rPr lang="en-US" altLang="en-US" sz="3600">
                <a:latin typeface="Calibri Bold" charset="0"/>
                <a:ea typeface="Calibri Bold" charset="0"/>
                <a:cs typeface="Calibri Bold" charset="0"/>
                <a:sym typeface="Calibri Bold" charset="0"/>
              </a:rPr>
              <a:t>tests</a:t>
            </a:r>
            <a:r>
              <a:rPr lang="en-US" altLang="en-US" sz="3600"/>
              <a:t>, they focus on the </a:t>
            </a:r>
            <a:r>
              <a:rPr lang="en-US" altLang="en-US" sz="3600">
                <a:latin typeface="Calibri Bold" charset="0"/>
                <a:ea typeface="Calibri Bold" charset="0"/>
                <a:cs typeface="Calibri Bold" charset="0"/>
                <a:sym typeface="Calibri Bold" charset="0"/>
              </a:rPr>
              <a:t>standards</a:t>
            </a:r>
            <a:endParaRPr lang="en-US" altLang="en-US" sz="3600">
              <a:latin typeface="Calibri Bold" charset="0"/>
              <a:ea typeface="ヒラギノ角ゴ ProN W6" charset="-128"/>
              <a:cs typeface="ヒラギノ角ゴ ProN W6" charset="-128"/>
              <a:sym typeface="Calibri Bold" charset="0"/>
            </a:endParaRPr>
          </a:p>
        </p:txBody>
      </p:sp>
      <p:pic>
        <p:nvPicPr>
          <p:cNvPr id="2385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20000">
            <a:off x="393700" y="2754313"/>
            <a:ext cx="5746750" cy="2019300"/>
          </a:xfrm>
          <a:prstGeom prst="rect">
            <a:avLst/>
          </a:prstGeom>
          <a:noFill/>
          <a:ln w="25400">
            <a:solidFill>
              <a:srgbClr val="804000"/>
            </a:solidFill>
            <a:miter lim="800000"/>
            <a:headEnd/>
            <a:tailEnd/>
          </a:ln>
          <a:extLst>
            <a:ext uri="{909E8E84-426E-40DD-AFC4-6F175D3DCCD1}">
              <a14:hiddenFill xmlns:a14="http://schemas.microsoft.com/office/drawing/2010/main">
                <a:solidFill>
                  <a:srgbClr val="FFFFFF"/>
                </a:solidFill>
              </a14:hiddenFill>
            </a:ext>
          </a:extLst>
        </p:spPr>
      </p:pic>
      <p:pic>
        <p:nvPicPr>
          <p:cNvPr id="2385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1213" y="2263775"/>
            <a:ext cx="2762250" cy="14732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61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7613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bldLvl="5"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178" name="Rectangle 2"/>
          <p:cNvSpPr>
            <a:spLocks noGrp="1" noChangeArrowheads="1"/>
          </p:cNvSpPr>
          <p:nvPr>
            <p:ph type="body" idx="1"/>
          </p:nvPr>
        </p:nvSpPr>
        <p:spPr>
          <a:xfrm>
            <a:off x="215900" y="0"/>
            <a:ext cx="12115800" cy="2438400"/>
          </a:xfrm>
        </p:spPr>
        <p:txBody>
          <a:bodyPr rIns="166398"/>
          <a:lstStyle/>
          <a:p>
            <a:pPr marL="0" lvl="1" indent="0" eaLnBrk="1" hangingPunct="1">
              <a:lnSpc>
                <a:spcPct val="90000"/>
              </a:lnSpc>
              <a:buClr>
                <a:srgbClr val="FFFFFF"/>
              </a:buClr>
              <a:buSzPct val="125000"/>
              <a:buNone/>
              <a:defRPr/>
            </a:pPr>
            <a:r>
              <a:rPr lang="en-US" altLang="en-US" sz="4000" dirty="0">
                <a:latin typeface="Calibri Bold" charset="0"/>
                <a:ea typeface="Calibri Bold" charset="0"/>
                <a:cs typeface="Calibri Bold" charset="0"/>
                <a:sym typeface="Calibri Bold" charset="0"/>
              </a:rPr>
              <a:t>teachers spend collaborative time focusing on what students need to learn</a:t>
            </a:r>
            <a:endParaRPr lang="en-US" altLang="en-US" sz="4000" dirty="0">
              <a:latin typeface="Calibri Bold" charset="0"/>
              <a:ea typeface="ヒラギノ角ゴ ProN W6" charset="-128"/>
              <a:cs typeface="ヒラギノ角ゴ ProN W6" charset="-128"/>
              <a:sym typeface="Calibri Bold" charset="0"/>
            </a:endParaRPr>
          </a:p>
          <a:p>
            <a:pPr marL="0" lvl="1" indent="0" eaLnBrk="1" hangingPunct="1">
              <a:lnSpc>
                <a:spcPct val="90000"/>
              </a:lnSpc>
              <a:buClr>
                <a:srgbClr val="FFFFFF"/>
              </a:buClr>
              <a:buSzPct val="125000"/>
              <a:buNone/>
              <a:defRPr/>
            </a:pPr>
            <a:r>
              <a:rPr lang="en-US" altLang="en-US" sz="4000" dirty="0">
                <a:latin typeface="Calibri Bold" charset="0"/>
                <a:ea typeface="Calibri Bold" charset="0"/>
                <a:cs typeface="Calibri Bold" charset="0"/>
                <a:sym typeface="Calibri Bold" charset="0"/>
              </a:rPr>
              <a:t>collaborative time is structured with a clear agenda and rules of engagement</a:t>
            </a:r>
            <a:endParaRPr lang="en-US" altLang="en-US" sz="4000" dirty="0">
              <a:latin typeface="Calibri Bold" charset="0"/>
              <a:ea typeface="ヒラギノ角ゴ ProN W6" charset="-128"/>
              <a:cs typeface="ヒラギノ角ゴ ProN W6" charset="-128"/>
              <a:sym typeface="Calibri Bold" charset="0"/>
            </a:endParaRPr>
          </a:p>
        </p:txBody>
      </p:sp>
      <p:pic>
        <p:nvPicPr>
          <p:cNvPr id="24064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28956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400" y="9438501"/>
            <a:ext cx="12119215" cy="276999"/>
          </a:xfrm>
          <a:prstGeom prst="rect">
            <a:avLst/>
          </a:prstGeom>
          <a:noFill/>
        </p:spPr>
        <p:txBody>
          <a:bodyPr wrap="none" rtlCol="0">
            <a:spAutoFit/>
          </a:bodyPr>
          <a:lstStyle/>
          <a:p>
            <a:r>
              <a:rPr lang="en-US" altLang="en-US" sz="1200" dirty="0">
                <a:latin typeface="+mn-lt"/>
                <a:ea typeface="Helvetica" charset="0"/>
                <a:cs typeface="Helvetica" charset="0"/>
                <a:sym typeface="Helvetica" charset="0"/>
              </a:rPr>
              <a:t>There’s too much to do and not enough time- let’s collaborate/Ron </a:t>
            </a:r>
            <a:r>
              <a:rPr lang="en-US" altLang="en-US" sz="1200" dirty="0" err="1">
                <a:latin typeface="+mn-lt"/>
                <a:ea typeface="Helvetica" charset="0"/>
                <a:cs typeface="Helvetica" charset="0"/>
                <a:sym typeface="Helvetica" charset="0"/>
              </a:rPr>
              <a:t>Mader</a:t>
            </a:r>
            <a:r>
              <a:rPr lang="en-US" altLang="en-US" sz="1200" dirty="0">
                <a:latin typeface="+mn-lt"/>
                <a:ea typeface="Helvetica" charset="0"/>
                <a:cs typeface="Helvetica" charset="0"/>
                <a:sym typeface="Helvetica" charset="0"/>
              </a:rPr>
              <a:t> https://</a:t>
            </a:r>
            <a:r>
              <a:rPr lang="en-US" altLang="en-US" sz="1200" dirty="0" err="1">
                <a:latin typeface="+mn-lt"/>
                <a:ea typeface="Helvetica" charset="0"/>
                <a:cs typeface="Helvetica" charset="0"/>
                <a:sym typeface="Helvetica" charset="0"/>
              </a:rPr>
              <a:t>www.flickr.com</a:t>
            </a:r>
            <a:r>
              <a:rPr lang="en-US" altLang="en-US" sz="1200" dirty="0">
                <a:latin typeface="+mn-lt"/>
                <a:ea typeface="Helvetica" charset="0"/>
                <a:cs typeface="Helvetica" charset="0"/>
                <a:sym typeface="Helvetica" charset="0"/>
              </a:rPr>
              <a:t>/photos/</a:t>
            </a:r>
            <a:r>
              <a:rPr lang="en-US" altLang="en-US" sz="1200" dirty="0" err="1">
                <a:latin typeface="+mn-lt"/>
                <a:ea typeface="Helvetica" charset="0"/>
                <a:cs typeface="Helvetica" charset="0"/>
                <a:sym typeface="Helvetica" charset="0"/>
              </a:rPr>
              <a:t>planeta</a:t>
            </a:r>
            <a:r>
              <a:rPr lang="en-US" altLang="en-US" sz="1200" dirty="0">
                <a:latin typeface="+mn-lt"/>
                <a:ea typeface="Helvetica" charset="0"/>
                <a:cs typeface="Helvetica" charset="0"/>
                <a:sym typeface="Helvetica" charset="0"/>
              </a:rPr>
              <a:t>/12/9/2011/ Photo URL https://</a:t>
            </a:r>
            <a:r>
              <a:rPr lang="en-US" altLang="en-US" sz="1200" dirty="0" err="1" smtClean="0">
                <a:latin typeface="+mn-lt"/>
                <a:ea typeface="Helvetica" charset="0"/>
                <a:cs typeface="Helvetica" charset="0"/>
                <a:sym typeface="Helvetica" charset="0"/>
              </a:rPr>
              <a:t>www.flickr.com</a:t>
            </a:r>
            <a:r>
              <a:rPr lang="en-US" altLang="en-US" sz="1200" dirty="0" smtClean="0">
                <a:latin typeface="+mn-lt"/>
                <a:ea typeface="Helvetica" charset="0"/>
                <a:cs typeface="Helvetica" charset="0"/>
                <a:sym typeface="Helvetica" charset="0"/>
              </a:rPr>
              <a:t>/photos/</a:t>
            </a:r>
            <a:r>
              <a:rPr lang="en-US" altLang="en-US" sz="1200" dirty="0" err="1" smtClean="0">
                <a:latin typeface="+mn-lt"/>
                <a:ea typeface="Helvetica" charset="0"/>
                <a:cs typeface="Helvetica" charset="0"/>
                <a:sym typeface="Helvetica" charset="0"/>
              </a:rPr>
              <a:t>planeta</a:t>
            </a:r>
            <a:r>
              <a:rPr lang="en-US" altLang="en-US" sz="1200" dirty="0" smtClean="0">
                <a:latin typeface="+mn-lt"/>
                <a:ea typeface="Helvetica" charset="0"/>
                <a:cs typeface="Helvetica" charset="0"/>
                <a:sym typeface="Helvetica" charset="0"/>
              </a:rPr>
              <a:t>/6479325155</a:t>
            </a:r>
            <a:endParaRPr lang="en-US" altLang="en-US" sz="1200" dirty="0">
              <a:latin typeface="+mn-lt"/>
              <a:ea typeface="Helvetica" charset="0"/>
              <a:cs typeface="Helvetica" charset="0"/>
              <a:sym typeface="Helvetica"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647700" y="444500"/>
            <a:ext cx="11709400" cy="1663700"/>
          </a:xfrm>
        </p:spPr>
        <p:txBody>
          <a:bodyPr rIns="166398" anchor="t"/>
          <a:lstStyle/>
          <a:p>
            <a:pPr marL="57150" eaLnBrk="1" hangingPunct="1">
              <a:defRPr/>
            </a:pPr>
            <a:r>
              <a:rPr lang="en-US" altLang="en-US" sz="4800">
                <a:latin typeface="Calibri Bold" charset="0"/>
                <a:ea typeface="Calibri Bold" charset="0"/>
                <a:cs typeface="Calibri Bold" charset="0"/>
                <a:sym typeface="Calibri Bold" charset="0"/>
              </a:rPr>
              <a:t>#3 Assess frequently to see if students are learning</a:t>
            </a:r>
            <a:endParaRPr lang="en-US" altLang="en-US" sz="4800">
              <a:latin typeface="Calibri Bold" charset="0"/>
              <a:ea typeface="ヒラギノ角ゴ ProN W6" charset="-128"/>
              <a:cs typeface="ヒラギノ角ゴ ProN W6" charset="-128"/>
              <a:sym typeface="Calibri Bold" charset="0"/>
            </a:endParaRPr>
          </a:p>
        </p:txBody>
      </p:sp>
      <p:sp>
        <p:nvSpPr>
          <p:cNvPr id="242690" name="Rectangle 3"/>
          <p:cNvSpPr>
            <a:spLocks/>
          </p:cNvSpPr>
          <p:nvPr/>
        </p:nvSpPr>
        <p:spPr bwMode="auto">
          <a:xfrm>
            <a:off x="2628900" y="2108200"/>
            <a:ext cx="97282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t>Successful schools use frequent </a:t>
            </a:r>
            <a:r>
              <a:rPr lang="en-US" altLang="en-US" sz="3600">
                <a:latin typeface="Calibri Italic" charset="0"/>
                <a:sym typeface="Calibri Italic" charset="0"/>
              </a:rPr>
              <a:t>formative</a:t>
            </a:r>
            <a:r>
              <a:rPr lang="en-US" altLang="en-US" sz="3600"/>
              <a:t> assessments--not to give a grade but to see if students are learning what they need to know</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p:cNvSpPr>
          <p:nvPr/>
        </p:nvSpPr>
        <p:spPr bwMode="auto">
          <a:xfrm>
            <a:off x="177800" y="5105400"/>
            <a:ext cx="128270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382588"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r>
              <a:rPr lang="en-US" altLang="en-US" sz="3200" dirty="0"/>
              <a:t>Teachers bring together data from assessments to do three important things:</a:t>
            </a:r>
          </a:p>
          <a:p>
            <a:pPr eaLnBrk="1" hangingPunct="1">
              <a:spcBef>
                <a:spcPts val="1000"/>
              </a:spcBef>
              <a:buFont typeface="Arial" charset="0"/>
              <a:buChar char="–"/>
            </a:pPr>
            <a:r>
              <a:rPr lang="en-US" altLang="en-US" sz="3200" dirty="0"/>
              <a:t>gauge how learning is going overall;</a:t>
            </a:r>
          </a:p>
          <a:p>
            <a:pPr eaLnBrk="1" hangingPunct="1">
              <a:spcBef>
                <a:spcPts val="1000"/>
              </a:spcBef>
              <a:buFont typeface="Arial" charset="0"/>
              <a:buChar char="–"/>
            </a:pPr>
            <a:r>
              <a:rPr lang="en-US" altLang="en-US" sz="3200" dirty="0"/>
              <a:t>figure out who is struggling and needs extra help and who has mastered the material and needs extra challenge;</a:t>
            </a:r>
          </a:p>
          <a:p>
            <a:pPr eaLnBrk="1" hangingPunct="1">
              <a:spcBef>
                <a:spcPts val="1000"/>
              </a:spcBef>
              <a:buFont typeface="Arial" charset="0"/>
              <a:buChar char="–"/>
            </a:pPr>
            <a:r>
              <a:rPr lang="en-US" altLang="en-US" sz="3200" dirty="0"/>
              <a:t> to see patterns that would be otherwise invisible—or, at least, difficult—for  classroom teachers to discern. </a:t>
            </a:r>
          </a:p>
        </p:txBody>
      </p:sp>
      <p:sp>
        <p:nvSpPr>
          <p:cNvPr id="244738" name="Rectangle 4"/>
          <p:cNvSpPr>
            <a:spLocks/>
          </p:cNvSpPr>
          <p:nvPr/>
        </p:nvSpPr>
        <p:spPr bwMode="auto">
          <a:xfrm>
            <a:off x="2044700" y="419100"/>
            <a:ext cx="89154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4800">
                <a:latin typeface="Calibri Bold" charset="0"/>
                <a:sym typeface="Calibri Bold" charset="0"/>
              </a:rPr>
              <a:t>#4 Use data to inform instruction</a:t>
            </a:r>
          </a:p>
        </p:txBody>
      </p:sp>
      <p:pic>
        <p:nvPicPr>
          <p:cNvPr id="2447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78400" y="1270000"/>
            <a:ext cx="7391400" cy="374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11200" y="9020175"/>
            <a:ext cx="11887200" cy="461665"/>
          </a:xfrm>
          <a:prstGeom prst="rect">
            <a:avLst/>
          </a:prstGeom>
          <a:noFill/>
        </p:spPr>
        <p:txBody>
          <a:bodyPr wrap="square" rtlCol="0">
            <a:spAutoFit/>
          </a:bodyPr>
          <a:lstStyle/>
          <a:p>
            <a:pPr marL="57150" eaLnBrk="1" hangingPunct="1">
              <a:spcBef>
                <a:spcPts val="0"/>
              </a:spcBef>
              <a:buClr>
                <a:srgbClr val="000000"/>
              </a:buClr>
              <a:buFont typeface="Arial" charset="0"/>
              <a:buNone/>
              <a:defRPr/>
            </a:pPr>
            <a:r>
              <a:rPr lang="en-US" altLang="en-US" sz="1200" dirty="0">
                <a:latin typeface="Calibri" charset="0"/>
                <a:ea typeface="Calibri" charset="0"/>
                <a:cs typeface="Calibri" charset="0"/>
                <a:sym typeface="Calibri" charset="0"/>
              </a:rPr>
              <a:t>Big Data’s Definition/</a:t>
            </a:r>
            <a:r>
              <a:rPr lang="en-US" altLang="en-US" sz="1200" dirty="0" err="1">
                <a:latin typeface="Calibri" charset="0"/>
                <a:ea typeface="Calibri" charset="0"/>
                <a:cs typeface="Calibri" charset="0"/>
                <a:sym typeface="Calibri" charset="0"/>
              </a:rPr>
              <a:t>Camelia</a:t>
            </a:r>
            <a:r>
              <a:rPr lang="en-US" altLang="en-US" sz="1200" dirty="0">
                <a:latin typeface="Calibri" charset="0"/>
                <a:ea typeface="Calibri" charset="0"/>
                <a:cs typeface="Calibri" charset="0"/>
                <a:sym typeface="Calibri" charset="0"/>
              </a:rPr>
              <a:t> </a:t>
            </a:r>
            <a:r>
              <a:rPr lang="en-US" altLang="en-US" sz="1200" dirty="0" err="1">
                <a:latin typeface="Calibri" charset="0"/>
                <a:ea typeface="Calibri" charset="0"/>
                <a:cs typeface="Calibri" charset="0"/>
                <a:sym typeface="Calibri" charset="0"/>
              </a:rPr>
              <a:t>Boban</a:t>
            </a:r>
            <a:r>
              <a:rPr lang="en-US" altLang="en-US" sz="1200" dirty="0">
                <a:latin typeface="Calibri" charset="0"/>
                <a:ea typeface="Calibri" charset="0"/>
                <a:cs typeface="Calibri" charset="0"/>
                <a:sym typeface="Calibri" charset="0"/>
              </a:rPr>
              <a:t> https://</a:t>
            </a:r>
            <a:r>
              <a:rPr lang="en-US" altLang="en-US" sz="1200" dirty="0" err="1">
                <a:latin typeface="Calibri" charset="0"/>
                <a:ea typeface="Calibri" charset="0"/>
                <a:cs typeface="Calibri" charset="0"/>
                <a:sym typeface="Calibri" charset="0"/>
              </a:rPr>
              <a:t>commons.wikimedia.org</a:t>
            </a:r>
            <a:r>
              <a:rPr lang="en-US" altLang="en-US" sz="1200" dirty="0">
                <a:latin typeface="Calibri" charset="0"/>
                <a:ea typeface="Calibri" charset="0"/>
                <a:cs typeface="Calibri" charset="0"/>
                <a:sym typeface="Calibri" charset="0"/>
              </a:rPr>
              <a:t>/wiki/</a:t>
            </a:r>
            <a:r>
              <a:rPr lang="en-US" altLang="en-US" sz="1200" dirty="0" err="1">
                <a:latin typeface="Calibri" charset="0"/>
                <a:ea typeface="Calibri" charset="0"/>
                <a:cs typeface="Calibri" charset="0"/>
                <a:sym typeface="Calibri" charset="0"/>
              </a:rPr>
              <a:t>User:Camelia.boban</a:t>
            </a:r>
            <a:r>
              <a:rPr lang="en-US" altLang="en-US" sz="1200" dirty="0">
                <a:latin typeface="Calibri" charset="0"/>
                <a:ea typeface="Calibri" charset="0"/>
                <a:cs typeface="Calibri" charset="0"/>
                <a:sym typeface="Calibri" charset="0"/>
              </a:rPr>
              <a:t>/June 1, 2014</a:t>
            </a:r>
          </a:p>
          <a:p>
            <a:pPr marL="57150" eaLnBrk="1" hangingPunct="1">
              <a:spcBef>
                <a:spcPts val="0"/>
              </a:spcBef>
              <a:buClr>
                <a:srgbClr val="000000"/>
              </a:buClr>
              <a:buFont typeface="Arial" charset="0"/>
              <a:buNone/>
              <a:defRPr/>
            </a:pPr>
            <a:r>
              <a:rPr lang="en-US" altLang="en-US" sz="1200" dirty="0">
                <a:latin typeface="Calibri" charset="0"/>
                <a:ea typeface="Calibri" charset="0"/>
                <a:cs typeface="Calibri" charset="0"/>
                <a:sym typeface="Calibri" charset="0"/>
              </a:rPr>
              <a:t>Photo URL https://</a:t>
            </a:r>
            <a:r>
              <a:rPr lang="en-US" altLang="en-US" sz="1200" dirty="0" err="1">
                <a:latin typeface="Calibri" charset="0"/>
                <a:ea typeface="Calibri" charset="0"/>
                <a:cs typeface="Calibri" charset="0"/>
                <a:sym typeface="Calibri" charset="0"/>
              </a:rPr>
              <a:t>commons.wikimedia.org</a:t>
            </a:r>
            <a:r>
              <a:rPr lang="en-US" altLang="en-US" sz="1200" dirty="0">
                <a:latin typeface="Calibri" charset="0"/>
                <a:ea typeface="Calibri" charset="0"/>
                <a:cs typeface="Calibri" charset="0"/>
                <a:sym typeface="Calibri" charset="0"/>
              </a:rPr>
              <a:t>/wiki/</a:t>
            </a:r>
            <a:r>
              <a:rPr lang="en-US" altLang="en-US" sz="1200" dirty="0" err="1">
                <a:latin typeface="Calibri" charset="0"/>
                <a:ea typeface="Calibri" charset="0"/>
                <a:cs typeface="Calibri" charset="0"/>
                <a:sym typeface="Calibri" charset="0"/>
              </a:rPr>
              <a:t>User:Camelia.boban</a:t>
            </a:r>
            <a:r>
              <a:rPr lang="en-US" altLang="en-US" sz="1200" dirty="0">
                <a:latin typeface="Calibri" charset="0"/>
                <a:ea typeface="Calibri" charset="0"/>
                <a:cs typeface="Calibri" charset="0"/>
                <a:sym typeface="Calibri" charset="0"/>
              </a:rPr>
              <a:t>#/</a:t>
            </a:r>
            <a:r>
              <a:rPr lang="en-US" altLang="en-US" sz="1200" dirty="0" smtClean="0">
                <a:latin typeface="Calibri" charset="0"/>
                <a:ea typeface="Calibri" charset="0"/>
                <a:cs typeface="Calibri" charset="0"/>
                <a:sym typeface="Calibri" charset="0"/>
              </a:rPr>
              <a:t>media/File:BigData_2267x1146_white.png</a:t>
            </a:r>
            <a:endParaRPr lang="en-US" altLang="en-US" sz="12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628900" y="0"/>
            <a:ext cx="7722459" cy="9753600"/>
          </a:xfrm>
          <a:prstGeom prst="rect">
            <a:avLst/>
          </a:prstGeom>
        </p:spPr>
      </p:pic>
      <p:sp>
        <p:nvSpPr>
          <p:cNvPr id="3" name="TextBox 2"/>
          <p:cNvSpPr txBox="1"/>
          <p:nvPr/>
        </p:nvSpPr>
        <p:spPr>
          <a:xfrm>
            <a:off x="177800" y="8610600"/>
            <a:ext cx="5257800" cy="738664"/>
          </a:xfrm>
          <a:prstGeom prst="rect">
            <a:avLst/>
          </a:prstGeom>
          <a:noFill/>
        </p:spPr>
        <p:txBody>
          <a:bodyPr wrap="square" rtlCol="0">
            <a:spAutoFit/>
          </a:bodyPr>
          <a:lstStyle/>
          <a:p>
            <a:pPr eaLnBrk="1" hangingPunct="1">
              <a:defRPr/>
            </a:pPr>
            <a:r>
              <a:rPr lang="en-US" sz="1400" dirty="0">
                <a:latin typeface="+mn-lt"/>
              </a:rPr>
              <a:t>Neutrality/https://</a:t>
            </a:r>
            <a:r>
              <a:rPr lang="en-US" sz="1400" dirty="0" err="1">
                <a:latin typeface="+mn-lt"/>
              </a:rPr>
              <a:t>en.wikipedia.org</a:t>
            </a:r>
            <a:r>
              <a:rPr lang="en-US" sz="1400" dirty="0">
                <a:latin typeface="+mn-lt"/>
              </a:rPr>
              <a:t>/wiki/</a:t>
            </a:r>
            <a:r>
              <a:rPr lang="en-US" sz="1400" dirty="0" err="1">
                <a:latin typeface="+mn-lt"/>
              </a:rPr>
              <a:t>User:Neutrality</a:t>
            </a:r>
            <a:r>
              <a:rPr lang="en-US" sz="1400" dirty="0">
                <a:latin typeface="+mn-lt"/>
              </a:rPr>
              <a:t>/June 13, </a:t>
            </a:r>
            <a:r>
              <a:rPr lang="en-US" sz="1400" dirty="0" smtClean="0">
                <a:latin typeface="+mn-lt"/>
              </a:rPr>
              <a:t>2005/Photo </a:t>
            </a:r>
            <a:r>
              <a:rPr lang="en-US" sz="1400" dirty="0">
                <a:latin typeface="+mn-lt"/>
              </a:rPr>
              <a:t>can be found </a:t>
            </a:r>
            <a:r>
              <a:rPr lang="en-US" sz="1400" dirty="0" smtClean="0">
                <a:latin typeface="+mn-lt"/>
              </a:rPr>
              <a:t>at https</a:t>
            </a:r>
            <a:r>
              <a:rPr lang="en-US" sz="1400" dirty="0">
                <a:latin typeface="+mn-lt"/>
              </a:rPr>
              <a:t>://</a:t>
            </a:r>
            <a:r>
              <a:rPr lang="en-US" sz="1400" dirty="0" err="1">
                <a:latin typeface="+mn-lt"/>
              </a:rPr>
              <a:t>commons.wikimedia.org</a:t>
            </a:r>
            <a:r>
              <a:rPr lang="en-US" sz="1400" dirty="0" smtClean="0">
                <a:latin typeface="+mn-lt"/>
              </a:rPr>
              <a:t>/</a:t>
            </a:r>
          </a:p>
          <a:p>
            <a:pPr eaLnBrk="1" hangingPunct="1">
              <a:defRPr/>
            </a:pPr>
            <a:r>
              <a:rPr lang="en-US" sz="1400" dirty="0" smtClean="0">
                <a:latin typeface="+mn-lt"/>
              </a:rPr>
              <a:t>wiki/</a:t>
            </a:r>
            <a:r>
              <a:rPr lang="en-US" sz="1400" dirty="0" err="1" smtClean="0">
                <a:latin typeface="+mn-lt"/>
              </a:rPr>
              <a:t>File:Question_mark</a:t>
            </a:r>
            <a:r>
              <a:rPr lang="en-US" sz="1400" dirty="0">
                <a:latin typeface="+mn-lt"/>
              </a:rPr>
              <a:t>_(</a:t>
            </a:r>
            <a:r>
              <a:rPr lang="en-US" sz="1400" dirty="0" err="1">
                <a:latin typeface="+mn-lt"/>
              </a:rPr>
              <a:t>black_on_white</a:t>
            </a:r>
            <a:r>
              <a:rPr lang="en-US" sz="1400" dirty="0">
                <a:latin typeface="+mn-lt"/>
              </a:rPr>
              <a:t>).</a:t>
            </a:r>
            <a:r>
              <a:rPr lang="en-US" sz="1400" dirty="0" err="1">
                <a:latin typeface="+mn-lt"/>
              </a:rPr>
              <a:t>png</a:t>
            </a:r>
            <a:endParaRPr lang="en-US" sz="1400" dirty="0">
              <a:latin typeface="+mn-lt"/>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971550" y="1143000"/>
            <a:ext cx="11709400" cy="1066800"/>
          </a:xfrm>
        </p:spPr>
        <p:txBody>
          <a:bodyPr rIns="115598" anchor="t"/>
          <a:lstStyle/>
          <a:p>
            <a:pPr marL="55563" eaLnBrk="1" hangingPunct="1">
              <a:defRPr/>
            </a:pPr>
            <a:r>
              <a:rPr lang="en-US" altLang="en-US" sz="6000">
                <a:latin typeface="Calibri Bold" charset="0"/>
                <a:ea typeface="Calibri Bold" charset="0"/>
                <a:cs typeface="Calibri Bold" charset="0"/>
                <a:sym typeface="Calibri Bold" charset="0"/>
              </a:rPr>
              <a:t>#5 Build personal relationships</a:t>
            </a:r>
            <a:endParaRPr lang="en-US" altLang="en-US" sz="6000">
              <a:latin typeface="Calibri Bold" charset="0"/>
              <a:ea typeface="ヒラギノ角ゴ ProN W6" charset="-128"/>
              <a:cs typeface="ヒラギノ角ゴ ProN W6" charset="-128"/>
              <a:sym typeface="Calibri Bold" charset="0"/>
            </a:endParaRPr>
          </a:p>
        </p:txBody>
      </p:sp>
      <p:sp>
        <p:nvSpPr>
          <p:cNvPr id="184324" name="Rectangle 4"/>
          <p:cNvSpPr>
            <a:spLocks/>
          </p:cNvSpPr>
          <p:nvPr/>
        </p:nvSpPr>
        <p:spPr bwMode="auto">
          <a:xfrm>
            <a:off x="844550" y="3505200"/>
            <a:ext cx="1196340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810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810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38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95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SzPct val="125000"/>
              <a:buFont typeface="Calibri" charset="0"/>
              <a:buChar char="•"/>
            </a:pPr>
            <a:r>
              <a:rPr lang="en-US" altLang="en-US" sz="4800"/>
              <a:t>between students</a:t>
            </a:r>
          </a:p>
          <a:p>
            <a:pPr eaLnBrk="1" hangingPunct="1">
              <a:spcBef>
                <a:spcPct val="0"/>
              </a:spcBef>
              <a:buSzPct val="125000"/>
              <a:buFont typeface="Calibri" charset="0"/>
              <a:buChar char="•"/>
            </a:pPr>
            <a:endParaRPr lang="en-US" altLang="en-US" sz="4800"/>
          </a:p>
          <a:p>
            <a:pPr eaLnBrk="1" hangingPunct="1">
              <a:spcBef>
                <a:spcPct val="0"/>
              </a:spcBef>
              <a:buSzPct val="125000"/>
              <a:buFont typeface="Calibri" charset="0"/>
              <a:buChar char="•"/>
            </a:pPr>
            <a:r>
              <a:rPr lang="en-US" altLang="en-US" sz="4800"/>
              <a:t>between students, teachers, and principals</a:t>
            </a:r>
          </a:p>
          <a:p>
            <a:pPr eaLnBrk="1" hangingPunct="1">
              <a:spcBef>
                <a:spcPct val="0"/>
              </a:spcBef>
              <a:buSzPct val="125000"/>
              <a:buFont typeface="Calibri" charset="0"/>
              <a:buChar char="•"/>
            </a:pPr>
            <a:endParaRPr lang="en-US" altLang="en-US" sz="4800"/>
          </a:p>
          <a:p>
            <a:pPr eaLnBrk="1" hangingPunct="1">
              <a:spcBef>
                <a:spcPct val="0"/>
              </a:spcBef>
              <a:buSzPct val="125000"/>
              <a:buFont typeface="Calibri" charset="0"/>
              <a:buChar char="•"/>
            </a:pPr>
            <a:r>
              <a:rPr lang="en-US" altLang="en-US" sz="4800"/>
              <a:t>between teachers</a:t>
            </a:r>
          </a:p>
          <a:p>
            <a:pPr eaLnBrk="1" hangingPunct="1">
              <a:spcBef>
                <a:spcPct val="0"/>
              </a:spcBef>
              <a:buClrTx/>
              <a:buSzTx/>
              <a:buFontTx/>
              <a:buNone/>
            </a:pPr>
            <a:endParaRPr lang="en-US" altLang="en-US" sz="4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2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432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43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4"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444500"/>
            <a:ext cx="5867400" cy="86360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186370" name="Rectangle 2"/>
          <p:cNvSpPr>
            <a:spLocks/>
          </p:cNvSpPr>
          <p:nvPr/>
        </p:nvSpPr>
        <p:spPr bwMode="auto">
          <a:xfrm>
            <a:off x="6934200" y="431800"/>
            <a:ext cx="47498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Font typeface="Calibri" charset="0"/>
              <a:buChar char="•"/>
            </a:pPr>
            <a:r>
              <a:rPr lang="en-US" altLang="en-US" sz="3600"/>
              <a:t>What is different in these schools that are successful?</a:t>
            </a:r>
          </a:p>
          <a:p>
            <a:pPr eaLnBrk="1" hangingPunct="1">
              <a:spcBef>
                <a:spcPct val="0"/>
              </a:spcBef>
              <a:buClrTx/>
              <a:buFont typeface="Calibri" charset="0"/>
              <a:buChar char="•"/>
            </a:pPr>
            <a:r>
              <a:rPr lang="en-US" altLang="en-US" sz="3600"/>
              <a:t>What strategies might you consider implementing in your school?</a:t>
            </a:r>
          </a:p>
          <a:p>
            <a:pPr eaLnBrk="1" hangingPunct="1">
              <a:spcBef>
                <a:spcPct val="0"/>
              </a:spcBef>
              <a:buClrTx/>
              <a:buFont typeface="Calibri" charset="0"/>
              <a:buChar char="•"/>
            </a:pPr>
            <a:r>
              <a:rPr lang="en-US" altLang="en-US" sz="3600"/>
              <a:t>What strategies are in place in your school that others might consider?</a:t>
            </a:r>
          </a:p>
        </p:txBody>
      </p:sp>
      <p:sp>
        <p:nvSpPr>
          <p:cNvPr id="3" name="TextBox 2"/>
          <p:cNvSpPr txBox="1"/>
          <p:nvPr/>
        </p:nvSpPr>
        <p:spPr>
          <a:xfrm>
            <a:off x="6934200" y="9061450"/>
            <a:ext cx="6070600" cy="461665"/>
          </a:xfrm>
          <a:prstGeom prst="rect">
            <a:avLst/>
          </a:prstGeom>
          <a:noFill/>
        </p:spPr>
        <p:txBody>
          <a:bodyPr wrap="square" rtlCol="0">
            <a:spAutoFit/>
          </a:bodyPr>
          <a:lstStyle/>
          <a:p>
            <a:r>
              <a:rPr lang="en-US" sz="1200" i="1" dirty="0" smtClean="0">
                <a:latin typeface="+mn-lt"/>
              </a:rPr>
              <a:t>It Can Be Done, It’s Being Done, and Here’s How</a:t>
            </a:r>
            <a:r>
              <a:rPr lang="en-US" sz="1200" dirty="0" smtClean="0">
                <a:latin typeface="+mn-lt"/>
              </a:rPr>
              <a:t> Karin Chenoweth, Phi Delta </a:t>
            </a:r>
            <a:r>
              <a:rPr lang="en-US" sz="1200" dirty="0" err="1" smtClean="0">
                <a:latin typeface="+mn-lt"/>
              </a:rPr>
              <a:t>Kappan</a:t>
            </a:r>
            <a:r>
              <a:rPr lang="en-US" sz="1200" dirty="0" smtClean="0">
                <a:latin typeface="+mn-lt"/>
              </a:rPr>
              <a:t>, September, 2009</a:t>
            </a:r>
            <a:endParaRPr lang="en-US" sz="1200" i="1"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637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637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637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1"/>
          <p:cNvSpPr>
            <a:spLocks noGrp="1" noChangeArrowheads="1"/>
          </p:cNvSpPr>
          <p:nvPr>
            <p:ph type="body" idx="1"/>
          </p:nvPr>
        </p:nvSpPr>
        <p:spPr>
          <a:xfrm>
            <a:off x="647700" y="889000"/>
            <a:ext cx="11709400" cy="8216900"/>
          </a:xfrm>
        </p:spPr>
        <p:txBody>
          <a:bodyPr rIns="115598"/>
          <a:lstStyle/>
          <a:p>
            <a:pPr marL="542925" indent="-487363" eaLnBrk="1" hangingPunct="1">
              <a:lnSpc>
                <a:spcPct val="80000"/>
              </a:lnSpc>
              <a:buFont typeface="Arial" charset="0"/>
              <a:buNone/>
            </a:pPr>
            <a:endParaRPr lang="en-US" altLang="en-US" sz="5000">
              <a:latin typeface="Calibri" charset="0"/>
            </a:endParaRPr>
          </a:p>
          <a:p>
            <a:pPr marL="542925" indent="-487363" algn="ctr" eaLnBrk="1" hangingPunct="1">
              <a:lnSpc>
                <a:spcPct val="80000"/>
              </a:lnSpc>
              <a:buFont typeface="Arial" charset="0"/>
              <a:buNone/>
            </a:pPr>
            <a:r>
              <a:rPr lang="en-US" altLang="en-US" sz="5000">
                <a:latin typeface="Calibri" charset="0"/>
              </a:rPr>
              <a:t>“The research is unequivocal:  When schools build collaborative cultures, commit to all students’ learning, and use data systematically through ongoing inquiry into improving instruction, they improve results for students”  </a:t>
            </a:r>
          </a:p>
          <a:p>
            <a:pPr marL="542925" indent="-487363" eaLnBrk="1" hangingPunct="1">
              <a:lnSpc>
                <a:spcPct val="80000"/>
              </a:lnSpc>
              <a:buFont typeface="Arial" charset="0"/>
              <a:buNone/>
            </a:pPr>
            <a:endParaRPr lang="en-US" altLang="en-US" sz="5000">
              <a:latin typeface="Calibri" charset="0"/>
            </a:endParaRPr>
          </a:p>
          <a:p>
            <a:pPr marL="542925" indent="-487363" eaLnBrk="1" hangingPunct="1">
              <a:lnSpc>
                <a:spcPct val="80000"/>
              </a:lnSpc>
              <a:buFont typeface="Arial" charset="0"/>
              <a:buNone/>
            </a:pPr>
            <a:endParaRPr lang="en-US" altLang="en-US" sz="5000">
              <a:latin typeface="Calibri" charset="0"/>
            </a:endParaRPr>
          </a:p>
          <a:p>
            <a:pPr marL="542925" indent="-487363" eaLnBrk="1" hangingPunct="1">
              <a:lnSpc>
                <a:spcPct val="80000"/>
              </a:lnSpc>
              <a:buFont typeface="Arial" charset="0"/>
              <a:buNone/>
            </a:pPr>
            <a:r>
              <a:rPr lang="en-US" altLang="en-US" sz="2800">
                <a:latin typeface="Calibri" charset="0"/>
              </a:rPr>
              <a:t>Nancy Love (2009), citing research from:</a:t>
            </a:r>
          </a:p>
          <a:p>
            <a:pPr marL="542925" indent="-487363" eaLnBrk="1" hangingPunct="1">
              <a:lnSpc>
                <a:spcPct val="80000"/>
              </a:lnSpc>
              <a:buFont typeface="Arial" charset="0"/>
              <a:buNone/>
            </a:pPr>
            <a:r>
              <a:rPr lang="en-US" altLang="en-US" sz="2800">
                <a:latin typeface="Calibri" charset="0"/>
              </a:rPr>
              <a:t>	Elmore, 2003; Loucks-Horsley, Love, Stiles, Mundry, &amp; Hewson, 2003; Louis, Kruse, &amp; Marks, 1996; Love, 2004; McLaughlin &amp; Talbert, 2001; National Staff Development Council, 2001.</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29" name="Picture 1"/>
          <p:cNvPicPr>
            <a:picLocks noChangeAspect="1"/>
          </p:cNvPicPr>
          <p:nvPr/>
        </p:nvPicPr>
        <p:blipFill>
          <a:blip r:embed="rId3">
            <a:alphaModFix amt="82000"/>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alpha val="8196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09" name="Rectangle 1"/>
          <p:cNvSpPr>
            <a:spLocks/>
          </p:cNvSpPr>
          <p:nvPr/>
        </p:nvSpPr>
        <p:spPr bwMode="auto">
          <a:xfrm>
            <a:off x="1625600" y="7315200"/>
            <a:ext cx="9906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57200" bIns="0"/>
          <a:lstStyle>
            <a:lvl1pPr marL="457200" indent="-228600">
              <a:spcBef>
                <a:spcPts val="1000"/>
              </a:spcBef>
              <a:buClr>
                <a:srgbClr val="000000"/>
              </a:buClr>
              <a:buSzPct val="100000"/>
              <a:buFont typeface="Arial" charset="0"/>
              <a:buChar char="•"/>
              <a:defRPr sz="4400">
                <a:solidFill>
                  <a:schemeClr val="tx1"/>
                </a:solidFill>
                <a:latin typeface="Arial" charset="0"/>
                <a:ea typeface="ヒラギノ角ゴ ProN W3" charset="-128"/>
                <a:sym typeface="Arial" charset="0"/>
              </a:defRPr>
            </a:lvl1pPr>
            <a:lvl2pPr marL="681038" indent="-285750">
              <a:spcBef>
                <a:spcPts val="900"/>
              </a:spcBef>
              <a:buClr>
                <a:srgbClr val="000000"/>
              </a:buClr>
              <a:buSzPct val="100000"/>
              <a:buFont typeface="Arial" charset="0"/>
              <a:buChar char="–"/>
              <a:defRPr sz="3800">
                <a:solidFill>
                  <a:schemeClr val="tx1"/>
                </a:solidFill>
                <a:latin typeface="Arial" charset="0"/>
                <a:ea typeface="ヒラギノ角ゴ ProN W3" charset="-128"/>
                <a:sym typeface="Arial" charset="0"/>
              </a:defRPr>
            </a:lvl2pPr>
            <a:lvl3pPr marL="1081088" indent="-228600">
              <a:spcBef>
                <a:spcPts val="900"/>
              </a:spcBef>
              <a:buClr>
                <a:srgbClr val="000000"/>
              </a:buClr>
              <a:buSzPct val="100000"/>
              <a:buFont typeface="Arial" charset="0"/>
              <a:buChar char="•"/>
              <a:defRPr sz="3400">
                <a:solidFill>
                  <a:schemeClr val="tx1"/>
                </a:solidFill>
                <a:latin typeface="Arial" charset="0"/>
                <a:ea typeface="ヒラギノ角ゴ ProN W3" charset="-128"/>
                <a:sym typeface="Arial" charset="0"/>
              </a:defRPr>
            </a:lvl3pPr>
            <a:lvl4pPr marL="15382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4pPr>
            <a:lvl5pPr marL="19954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9pPr>
          </a:lstStyle>
          <a:p>
            <a:pPr algn="ctr" eaLnBrk="1" hangingPunct="1">
              <a:spcBef>
                <a:spcPct val="0"/>
              </a:spcBef>
              <a:buClrTx/>
              <a:buSzTx/>
              <a:buFontTx/>
              <a:buNone/>
            </a:pPr>
            <a:r>
              <a:rPr lang="en-US" altLang="en-US" sz="4800" b="1" dirty="0">
                <a:latin typeface="Calibri" charset="0"/>
                <a:sym typeface="Calibri" charset="0"/>
              </a:rPr>
              <a:t>What strategies could be implemented in your school to improve student success?</a:t>
            </a:r>
          </a:p>
        </p:txBody>
      </p:sp>
      <p:sp>
        <p:nvSpPr>
          <p:cNvPr id="4" name="TextBox 3"/>
          <p:cNvSpPr txBox="1"/>
          <p:nvPr/>
        </p:nvSpPr>
        <p:spPr>
          <a:xfrm>
            <a:off x="12141200" y="684285"/>
            <a:ext cx="615553" cy="8764515"/>
          </a:xfrm>
          <a:prstGeom prst="rect">
            <a:avLst/>
          </a:prstGeom>
          <a:solidFill>
            <a:schemeClr val="bg1"/>
          </a:solidFill>
          <a:ln w="25400">
            <a:solidFill>
              <a:schemeClr val="tx1"/>
            </a:solidFill>
          </a:ln>
        </p:spPr>
        <p:txBody>
          <a:bodyPr vert="vert270" wrap="none" rtlCol="0">
            <a:spAutoFit/>
          </a:bodyPr>
          <a:lstStyle/>
          <a:p>
            <a:pPr eaLnBrk="1" hangingPunct="1">
              <a:defRPr/>
            </a:pPr>
            <a:r>
              <a:rPr lang="en-US" altLang="en-US" sz="1400" dirty="0" err="1">
                <a:latin typeface="Calibri" charset="0"/>
                <a:ea typeface="Calibri" charset="0"/>
                <a:cs typeface="Calibri" charset="0"/>
                <a:sym typeface="Calibri" charset="0"/>
              </a:rPr>
              <a:t>Sideview</a:t>
            </a:r>
            <a:r>
              <a:rPr lang="en-US" altLang="en-US" sz="1400" dirty="0">
                <a:latin typeface="Calibri" charset="0"/>
                <a:ea typeface="Calibri" charset="0"/>
                <a:cs typeface="Calibri" charset="0"/>
                <a:sym typeface="Calibri" charset="0"/>
              </a:rPr>
              <a:t> of </a:t>
            </a:r>
            <a:r>
              <a:rPr lang="en-US" altLang="en-US" sz="1400" dirty="0" err="1">
                <a:latin typeface="Calibri" charset="0"/>
                <a:ea typeface="Calibri" charset="0"/>
                <a:cs typeface="Calibri" charset="0"/>
                <a:sym typeface="Calibri" charset="0"/>
              </a:rPr>
              <a:t>Longwoods</a:t>
            </a:r>
            <a:r>
              <a:rPr lang="en-US" altLang="en-US" sz="1400" dirty="0">
                <a:latin typeface="Calibri" charset="0"/>
                <a:ea typeface="Calibri" charset="0"/>
                <a:cs typeface="Calibri" charset="0"/>
                <a:sym typeface="Calibri" charset="0"/>
              </a:rPr>
              <a:t> School House/ </a:t>
            </a:r>
            <a:r>
              <a:rPr lang="en-US" altLang="en-US" sz="1400" dirty="0" err="1">
                <a:latin typeface="Calibri" charset="0"/>
                <a:ea typeface="Calibri" charset="0"/>
                <a:cs typeface="Calibri" charset="0"/>
                <a:sym typeface="Calibri" charset="0"/>
              </a:rPr>
              <a:t>Shopkins</a:t>
            </a:r>
            <a:r>
              <a:rPr lang="en-US" altLang="en-US" sz="1400" dirty="0">
                <a:latin typeface="Calibri" charset="0"/>
                <a:ea typeface="Calibri" charset="0"/>
                <a:cs typeface="Calibri" charset="0"/>
                <a:sym typeface="Calibri" charset="0"/>
              </a:rPr>
              <a:t> 91/https://</a:t>
            </a:r>
            <a:r>
              <a:rPr lang="en-US" altLang="en-US" sz="1400" dirty="0" err="1">
                <a:latin typeface="Calibri" charset="0"/>
                <a:ea typeface="Calibri" charset="0"/>
                <a:cs typeface="Calibri" charset="0"/>
                <a:sym typeface="Calibri" charset="0"/>
              </a:rPr>
              <a:t>en.wikipedia.org</a:t>
            </a:r>
            <a:r>
              <a:rPr lang="en-US" altLang="en-US" sz="1400" dirty="0">
                <a:latin typeface="Calibri" charset="0"/>
                <a:ea typeface="Calibri" charset="0"/>
                <a:cs typeface="Calibri" charset="0"/>
                <a:sym typeface="Calibri" charset="0"/>
              </a:rPr>
              <a:t>/wiki/User:Shopkins91/May 5, 2013</a:t>
            </a:r>
          </a:p>
          <a:p>
            <a:pPr eaLnBrk="1" hangingPunct="1"/>
            <a:r>
              <a:rPr lang="en-US" altLang="en-US" sz="1400" dirty="0">
                <a:latin typeface="Calibri" charset="0"/>
                <a:ea typeface="Calibri" charset="0"/>
                <a:cs typeface="Calibri" charset="0"/>
                <a:sym typeface="Calibri" charset="0"/>
              </a:rPr>
              <a:t>Photo can be found https://</a:t>
            </a:r>
            <a:r>
              <a:rPr lang="en-US" altLang="en-US" sz="1400" dirty="0" err="1">
                <a:latin typeface="Calibri" charset="0"/>
                <a:ea typeface="Calibri" charset="0"/>
                <a:cs typeface="Calibri" charset="0"/>
                <a:sym typeface="Calibri" charset="0"/>
              </a:rPr>
              <a:t>en.wikipedia.org</a:t>
            </a:r>
            <a:r>
              <a:rPr lang="en-US" altLang="en-US" sz="1400" dirty="0">
                <a:latin typeface="Calibri" charset="0"/>
                <a:ea typeface="Calibri" charset="0"/>
                <a:cs typeface="Calibri" charset="0"/>
                <a:sym typeface="Calibri" charset="0"/>
              </a:rPr>
              <a:t>/wiki/</a:t>
            </a:r>
            <a:r>
              <a:rPr lang="en-US" altLang="en-US" sz="1400" dirty="0" err="1">
                <a:latin typeface="Calibri" charset="0"/>
                <a:ea typeface="Calibri" charset="0"/>
                <a:cs typeface="Calibri" charset="0"/>
                <a:sym typeface="Calibri" charset="0"/>
              </a:rPr>
              <a:t>Talbot_County,_Maryland</a:t>
            </a:r>
            <a:r>
              <a:rPr lang="en-US" altLang="en-US" sz="1400" dirty="0">
                <a:latin typeface="Calibri" charset="0"/>
                <a:ea typeface="Calibri" charset="0"/>
                <a:cs typeface="Calibri" charset="0"/>
                <a:sym typeface="Calibri" charset="0"/>
              </a:rPr>
              <a:t>#/</a:t>
            </a:r>
            <a:r>
              <a:rPr lang="en-US" altLang="en-US" sz="1400" dirty="0" smtClean="0">
                <a:latin typeface="Calibri" charset="0"/>
                <a:ea typeface="Calibri" charset="0"/>
                <a:cs typeface="Calibri" charset="0"/>
                <a:sym typeface="Calibri" charset="0"/>
              </a:rPr>
              <a:t>media/</a:t>
            </a:r>
            <a:r>
              <a:rPr lang="en-US" altLang="en-US" sz="1400" dirty="0" err="1" smtClean="0">
                <a:latin typeface="Calibri" charset="0"/>
                <a:ea typeface="Calibri" charset="0"/>
                <a:cs typeface="Calibri" charset="0"/>
                <a:sym typeface="Calibri" charset="0"/>
              </a:rPr>
              <a:t>File:Little_Red_School_House.jpg</a:t>
            </a:r>
            <a:endParaRPr lang="en-US" altLang="en-US" sz="1400" dirty="0">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47700" y="7391400"/>
            <a:ext cx="11709400" cy="1905000"/>
          </a:xfrm>
        </p:spPr>
        <p:txBody>
          <a:bodyPr/>
          <a:lstStyle/>
          <a:p>
            <a:pPr eaLnBrk="1" hangingPunct="1">
              <a:defRPr/>
            </a:pPr>
            <a:r>
              <a:rPr lang="en-US" dirty="0" smtClean="0"/>
              <a:t>Increase understanding of effective collaboration to support instructional change</a:t>
            </a:r>
          </a:p>
        </p:txBody>
      </p:sp>
      <p:sp>
        <p:nvSpPr>
          <p:cNvPr id="4" name="TextBox 3"/>
          <p:cNvSpPr txBox="1"/>
          <p:nvPr/>
        </p:nvSpPr>
        <p:spPr>
          <a:xfrm>
            <a:off x="25400" y="9090451"/>
            <a:ext cx="8785290" cy="461665"/>
          </a:xfrm>
          <a:prstGeom prst="rect">
            <a:avLst/>
          </a:prstGeom>
          <a:noFill/>
        </p:spPr>
        <p:txBody>
          <a:bodyPr wrap="none" rtlCol="0">
            <a:spAutoFit/>
          </a:bodyPr>
          <a:lstStyle/>
          <a:p>
            <a:r>
              <a:rPr lang="en-US" sz="1200" dirty="0">
                <a:latin typeface="+mn-lt"/>
              </a:rPr>
              <a:t>Archery targets at Reading University/ NH53 https://</a:t>
            </a:r>
            <a:r>
              <a:rPr lang="en-US" sz="1200" dirty="0" err="1">
                <a:latin typeface="+mn-lt"/>
              </a:rPr>
              <a:t>www.flickr.com</a:t>
            </a:r>
            <a:r>
              <a:rPr lang="en-US" sz="1200" dirty="0">
                <a:latin typeface="+mn-lt"/>
              </a:rPr>
              <a:t>/photos/33143388@N04/ May 22, 2010/ </a:t>
            </a:r>
            <a:endParaRPr lang="en-US" sz="1200" dirty="0" smtClean="0">
              <a:latin typeface="+mn-lt"/>
            </a:endParaRPr>
          </a:p>
          <a:p>
            <a:r>
              <a:rPr lang="en-US" sz="1200" dirty="0" smtClean="0">
                <a:latin typeface="+mn-lt"/>
              </a:rPr>
              <a:t>Photo </a:t>
            </a:r>
            <a:r>
              <a:rPr lang="en-US" sz="1200" dirty="0">
                <a:latin typeface="+mn-lt"/>
              </a:rPr>
              <a:t>URL https://</a:t>
            </a:r>
            <a:r>
              <a:rPr lang="en-US" sz="1200" dirty="0" err="1" smtClean="0">
                <a:latin typeface="+mn-lt"/>
              </a:rPr>
              <a:t>upload.wikimedia.org</a:t>
            </a:r>
            <a:r>
              <a:rPr lang="en-US" sz="1200" dirty="0" smtClean="0">
                <a:latin typeface="+mn-lt"/>
              </a:rPr>
              <a:t>/</a:t>
            </a:r>
            <a:r>
              <a:rPr lang="en-US" sz="1200" dirty="0" err="1" smtClean="0">
                <a:latin typeface="+mn-lt"/>
              </a:rPr>
              <a:t>wikipedia</a:t>
            </a:r>
            <a:r>
              <a:rPr lang="en-US" sz="1200" dirty="0" smtClean="0">
                <a:latin typeface="+mn-lt"/>
              </a:rPr>
              <a:t>/commons/2/29/Archery_targets_at_Reading_University%2C_England-22May2010.jpg</a:t>
            </a:r>
            <a:endParaRPr lang="en-US" sz="1200" dirty="0">
              <a:latin typeface="+mn-lt"/>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1"/>
          <p:cNvSpPr>
            <a:spLocks/>
          </p:cNvSpPr>
          <p:nvPr/>
        </p:nvSpPr>
        <p:spPr bwMode="auto">
          <a:xfrm>
            <a:off x="-1077913" y="-228600"/>
            <a:ext cx="12049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1100"/>
              </a:spcBef>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400">
                <a:solidFill>
                  <a:schemeClr val="tx1"/>
                </a:solidFill>
                <a:latin typeface="Calibri" charset="0"/>
                <a:ea typeface="ヒラギノ角ゴ ProN W3" charset="-128"/>
                <a:sym typeface="Calibri" charset="0"/>
              </a:defRPr>
            </a:lvl1pPr>
            <a:lvl2pPr marL="630238" indent="-285750">
              <a:spcBef>
                <a:spcPts val="1000"/>
              </a:spcBef>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800">
                <a:solidFill>
                  <a:schemeClr val="tx1"/>
                </a:solidFill>
                <a:latin typeface="Calibri" charset="0"/>
                <a:ea typeface="ヒラギノ角ゴ ProN W3" charset="-128"/>
                <a:sym typeface="Calibri" charset="0"/>
              </a:defRPr>
            </a:lvl2pPr>
            <a:lvl3pPr marL="1030288" indent="-228600">
              <a:spcBef>
                <a:spcPts val="900"/>
              </a:spcBef>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400">
                <a:solidFill>
                  <a:schemeClr val="tx1"/>
                </a:solidFill>
                <a:latin typeface="Calibri" charset="0"/>
                <a:ea typeface="ヒラギノ角ゴ ProN W3" charset="-128"/>
                <a:sym typeface="Calibri" charset="0"/>
              </a:defRPr>
            </a:lvl3pPr>
            <a:lvl4pPr marL="1487488" indent="-228600">
              <a:spcBef>
                <a:spcPts val="700"/>
              </a:spcBef>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4pPr>
            <a:lvl5pPr marL="1944688" indent="-228600">
              <a:spcBef>
                <a:spcPts val="700"/>
              </a:spcBef>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5pPr>
            <a:lvl6pPr marL="2401888" indent="-228600" eaLnBrk="0" fontAlgn="base" hangingPunct="0">
              <a:spcBef>
                <a:spcPts val="700"/>
              </a:spcBef>
              <a:spcAft>
                <a:spcPct val="0"/>
              </a:spcAft>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6pPr>
            <a:lvl7pPr marL="2859088" indent="-228600" eaLnBrk="0" fontAlgn="base" hangingPunct="0">
              <a:spcBef>
                <a:spcPts val="700"/>
              </a:spcBef>
              <a:spcAft>
                <a:spcPct val="0"/>
              </a:spcAft>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7pPr>
            <a:lvl8pPr marL="3316288" indent="-228600" eaLnBrk="0" fontAlgn="base" hangingPunct="0">
              <a:spcBef>
                <a:spcPts val="700"/>
              </a:spcBef>
              <a:spcAft>
                <a:spcPct val="0"/>
              </a:spcAft>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8pPr>
            <a:lvl9pPr marL="3773488" indent="-228600" eaLnBrk="0" fontAlgn="base" hangingPunct="0">
              <a:spcBef>
                <a:spcPts val="700"/>
              </a:spcBef>
              <a:spcAft>
                <a:spcPct val="0"/>
              </a:spcAft>
              <a:buClr>
                <a:srgbClr val="000000"/>
              </a:buClr>
              <a:buSzPct val="100000"/>
              <a:buFont typeface="Arial"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1700" i="1">
                <a:latin typeface="Times" charset="0"/>
                <a:sym typeface="Times" charset="0"/>
              </a:rPr>
              <a:t>communities</a:t>
            </a:r>
          </a:p>
        </p:txBody>
      </p:sp>
      <p:pic>
        <p:nvPicPr>
          <p:cNvPr id="257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127000"/>
            <a:ext cx="10426700" cy="6022975"/>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257027" name="Rectangle 3"/>
          <p:cNvSpPr>
            <a:spLocks/>
          </p:cNvSpPr>
          <p:nvPr/>
        </p:nvSpPr>
        <p:spPr bwMode="auto">
          <a:xfrm>
            <a:off x="1346200" y="6426200"/>
            <a:ext cx="102997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302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302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487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446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01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859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16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77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t>Read the article and complete a 3 x 2 summary:</a:t>
            </a:r>
          </a:p>
          <a:p>
            <a:pPr algn="ctr" eaLnBrk="1" hangingPunct="1">
              <a:spcBef>
                <a:spcPct val="0"/>
              </a:spcBef>
              <a:buClrTx/>
              <a:buSzTx/>
              <a:buFontTx/>
              <a:buNone/>
            </a:pPr>
            <a:r>
              <a:rPr lang="en-US" altLang="en-US" sz="3600"/>
              <a:t>3 Interesting or New Things</a:t>
            </a:r>
          </a:p>
          <a:p>
            <a:pPr algn="ctr" eaLnBrk="1" hangingPunct="1">
              <a:spcBef>
                <a:spcPct val="0"/>
              </a:spcBef>
              <a:buClrTx/>
              <a:buSzTx/>
              <a:buFontTx/>
              <a:buNone/>
            </a:pPr>
            <a:r>
              <a:rPr lang="en-US" altLang="en-US" sz="3600"/>
              <a:t>2 Questions</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3"/>
          <p:cNvSpPr>
            <a:spLocks noGrp="1"/>
          </p:cNvSpPr>
          <p:nvPr>
            <p:ph type="sldNum" sz="quarter" idx="10"/>
          </p:nvPr>
        </p:nvSpPr>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fld id="{55F86766-C02E-7D48-9822-D0EAE8A0E1A5}" type="slidenum">
              <a:rPr lang="en-US" altLang="en-US" sz="1600">
                <a:solidFill>
                  <a:srgbClr val="898989"/>
                </a:solidFill>
                <a:latin typeface="Calibri" charset="0"/>
                <a:sym typeface="Calibri" charset="0"/>
              </a:rPr>
              <a:pPr/>
              <a:t>56</a:t>
            </a:fld>
            <a:endParaRPr lang="en-US" altLang="en-US" sz="1600">
              <a:solidFill>
                <a:srgbClr val="898989"/>
              </a:solidFill>
              <a:latin typeface="Calibri" charset="0"/>
              <a:sym typeface="Calibri" charset="0"/>
            </a:endParaRPr>
          </a:p>
        </p:txBody>
      </p:sp>
      <p:sp>
        <p:nvSpPr>
          <p:cNvPr id="259075" name="Rectangle 2"/>
          <p:cNvSpPr>
            <a:spLocks/>
          </p:cNvSpPr>
          <p:nvPr/>
        </p:nvSpPr>
        <p:spPr bwMode="auto">
          <a:xfrm>
            <a:off x="1397000" y="381000"/>
            <a:ext cx="3595688"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302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302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487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446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01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859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16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77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t>3</a:t>
            </a:r>
          </a:p>
          <a:p>
            <a:pPr algn="ctr" eaLnBrk="1" hangingPunct="1">
              <a:spcBef>
                <a:spcPct val="0"/>
              </a:spcBef>
              <a:buClrTx/>
              <a:buSzTx/>
              <a:buFontTx/>
              <a:buNone/>
            </a:pPr>
            <a:r>
              <a:rPr lang="en-US" altLang="en-US" sz="3600"/>
              <a:t>Interesting</a:t>
            </a:r>
          </a:p>
          <a:p>
            <a:pPr algn="ctr" eaLnBrk="1" hangingPunct="1">
              <a:spcBef>
                <a:spcPct val="0"/>
              </a:spcBef>
              <a:buClrTx/>
              <a:buSzTx/>
              <a:buFontTx/>
              <a:buNone/>
            </a:pPr>
            <a:r>
              <a:rPr lang="en-US" altLang="en-US" sz="3600"/>
              <a:t>Things</a:t>
            </a:r>
          </a:p>
        </p:txBody>
      </p:sp>
      <p:sp>
        <p:nvSpPr>
          <p:cNvPr id="259076" name="Rectangle 3"/>
          <p:cNvSpPr>
            <a:spLocks/>
          </p:cNvSpPr>
          <p:nvPr/>
        </p:nvSpPr>
        <p:spPr bwMode="auto">
          <a:xfrm>
            <a:off x="8955088" y="1752600"/>
            <a:ext cx="203993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57799" bIns="0">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302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302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487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446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01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859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16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77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t>2</a:t>
            </a:r>
          </a:p>
          <a:p>
            <a:pPr algn="ctr" eaLnBrk="1" hangingPunct="1">
              <a:spcBef>
                <a:spcPct val="0"/>
              </a:spcBef>
              <a:buClrTx/>
              <a:buSzTx/>
              <a:buFontTx/>
              <a:buNone/>
            </a:pPr>
            <a:r>
              <a:rPr lang="en-US" altLang="en-US" sz="3600"/>
              <a:t>Questions</a:t>
            </a:r>
          </a:p>
        </p:txBody>
      </p:sp>
      <p:sp>
        <p:nvSpPr>
          <p:cNvPr id="2" name="TextBox 1"/>
          <p:cNvSpPr txBox="1"/>
          <p:nvPr/>
        </p:nvSpPr>
        <p:spPr>
          <a:xfrm>
            <a:off x="5297488" y="4178300"/>
            <a:ext cx="2728912" cy="2862263"/>
          </a:xfrm>
          <a:prstGeom prst="rect">
            <a:avLst/>
          </a:prstGeom>
          <a:noFill/>
        </p:spPr>
        <p:txBody>
          <a:bodyPr>
            <a:spAutoFit/>
          </a:bodyPr>
          <a:lstStyle/>
          <a:p>
            <a:pPr algn="ctr" eaLnBrk="1" hangingPunct="1">
              <a:defRPr/>
            </a:pPr>
            <a:r>
              <a:rPr lang="en-US" sz="6000" dirty="0">
                <a:latin typeface="+mj-lt"/>
              </a:rPr>
              <a:t>Think</a:t>
            </a:r>
          </a:p>
          <a:p>
            <a:pPr algn="ctr" eaLnBrk="1" hangingPunct="1">
              <a:defRPr/>
            </a:pPr>
            <a:r>
              <a:rPr lang="en-US" sz="6000" dirty="0">
                <a:latin typeface="+mj-lt"/>
              </a:rPr>
              <a:t>Pair</a:t>
            </a:r>
          </a:p>
          <a:p>
            <a:pPr algn="ctr" eaLnBrk="1" hangingPunct="1">
              <a:defRPr/>
            </a:pPr>
            <a:r>
              <a:rPr lang="en-US" sz="6000" dirty="0">
                <a:latin typeface="+mj-lt"/>
              </a:rPr>
              <a:t>Share</a:t>
            </a:r>
          </a:p>
        </p:txBody>
      </p:sp>
      <p:sp>
        <p:nvSpPr>
          <p:cNvPr id="3" name="TextBox 2"/>
          <p:cNvSpPr txBox="1"/>
          <p:nvPr/>
        </p:nvSpPr>
        <p:spPr>
          <a:xfrm>
            <a:off x="1854200" y="9065567"/>
            <a:ext cx="5913094" cy="461665"/>
          </a:xfrm>
          <a:prstGeom prst="rect">
            <a:avLst/>
          </a:prstGeom>
          <a:noFill/>
        </p:spPr>
        <p:txBody>
          <a:bodyPr wrap="none" rtlCol="0">
            <a:spAutoFit/>
          </a:bodyPr>
          <a:lstStyle/>
          <a:p>
            <a:pPr eaLnBrk="1" hangingPunct="1">
              <a:defRPr/>
            </a:pPr>
            <a:r>
              <a:rPr lang="en-US" sz="1200" dirty="0">
                <a:latin typeface="+mn-lt"/>
              </a:rPr>
              <a:t>A pair of King Penguins/ Liam Quinn https://</a:t>
            </a:r>
            <a:r>
              <a:rPr lang="en-US" sz="1200" dirty="0" err="1">
                <a:latin typeface="+mn-lt"/>
              </a:rPr>
              <a:t>www.flickr.com</a:t>
            </a:r>
            <a:r>
              <a:rPr lang="en-US" sz="1200" dirty="0">
                <a:latin typeface="+mn-lt"/>
              </a:rPr>
              <a:t>/photos/</a:t>
            </a:r>
            <a:r>
              <a:rPr lang="en-US" sz="1200" dirty="0" err="1">
                <a:latin typeface="+mn-lt"/>
              </a:rPr>
              <a:t>liamq</a:t>
            </a:r>
            <a:r>
              <a:rPr lang="en-US" sz="1200" dirty="0">
                <a:latin typeface="+mn-lt"/>
              </a:rPr>
              <a:t>/January 29, 2011</a:t>
            </a:r>
          </a:p>
          <a:p>
            <a:pPr eaLnBrk="1" hangingPunct="1">
              <a:defRPr/>
            </a:pPr>
            <a:r>
              <a:rPr lang="en-US" sz="1200" dirty="0">
                <a:latin typeface="+mn-lt"/>
              </a:rPr>
              <a:t>Photo URL https://</a:t>
            </a:r>
            <a:r>
              <a:rPr lang="en-US" sz="1200" dirty="0" err="1">
                <a:latin typeface="+mn-lt"/>
              </a:rPr>
              <a:t>www.flickr.com</a:t>
            </a:r>
            <a:r>
              <a:rPr lang="en-US" sz="1200" dirty="0">
                <a:latin typeface="+mn-lt"/>
              </a:rPr>
              <a:t>/photos/</a:t>
            </a:r>
            <a:r>
              <a:rPr lang="en-US" sz="1200" dirty="0" err="1">
                <a:latin typeface="+mn-lt"/>
              </a:rPr>
              <a:t>liamq</a:t>
            </a:r>
            <a:r>
              <a:rPr lang="en-US" sz="1200" dirty="0">
                <a:latin typeface="+mn-lt"/>
              </a:rPr>
              <a:t>/5849248976</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1"/>
          <p:cNvSpPr>
            <a:spLocks noGrp="1" noChangeArrowheads="1"/>
          </p:cNvSpPr>
          <p:nvPr>
            <p:ph type="body" idx="1"/>
          </p:nvPr>
        </p:nvSpPr>
        <p:spPr>
          <a:xfrm>
            <a:off x="1282700" y="1524000"/>
            <a:ext cx="10426700" cy="9359900"/>
          </a:xfrm>
        </p:spPr>
        <p:txBody>
          <a:bodyPr rIns="166398"/>
          <a:lstStyle/>
          <a:p>
            <a:pPr marL="0" indent="0" eaLnBrk="1" hangingPunct="1">
              <a:buFont typeface="Arial" charset="0"/>
              <a:buNone/>
              <a:defRPr/>
            </a:pPr>
            <a:r>
              <a:rPr lang="en-US" altLang="en-US" sz="4800"/>
              <a:t>You cannot have students as continuous learners and collaborators, without teachers having the same characteristics.</a:t>
            </a:r>
          </a:p>
          <a:p>
            <a:pPr marL="0" indent="0" eaLnBrk="1" hangingPunct="1">
              <a:buFont typeface="Arial" charset="0"/>
              <a:buNone/>
              <a:defRPr/>
            </a:pPr>
            <a:endParaRPr lang="en-US" altLang="en-US" sz="4800"/>
          </a:p>
          <a:p>
            <a:pPr marL="0" indent="0" algn="r" eaLnBrk="1" hangingPunct="1">
              <a:buFont typeface="Arial" charset="0"/>
              <a:buNone/>
              <a:defRPr/>
            </a:pPr>
            <a:r>
              <a:rPr lang="en-US" altLang="en-US" sz="2400"/>
              <a:t>Michael Fullan</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5" name="Picture 1"/>
          <p:cNvPicPr>
            <a:picLocks noChangeAspect="1"/>
          </p:cNvPicPr>
          <p:nvPr/>
        </p:nvPicPr>
        <p:blipFill>
          <a:blip r:embed="rId3">
            <a:alphaModFix amt="93000"/>
            <a:extLst>
              <a:ext uri="{28A0092B-C50C-407E-A947-70E740481C1C}">
                <a14:useLocalDpi xmlns:a14="http://schemas.microsoft.com/office/drawing/2010/main" val="0"/>
              </a:ext>
            </a:extLst>
          </a:blip>
          <a:srcRect/>
          <a:stretch>
            <a:fillRect/>
          </a:stretch>
        </p:blipFill>
        <p:spPr bwMode="auto">
          <a:xfrm>
            <a:off x="0" y="0"/>
            <a:ext cx="13284200" cy="9753600"/>
          </a:xfrm>
          <a:prstGeom prst="rect">
            <a:avLst/>
          </a:prstGeom>
          <a:noFill/>
          <a:ln>
            <a:noFill/>
          </a:ln>
          <a:extLst>
            <a:ext uri="{909E8E84-426E-40DD-AFC4-6F175D3DCCD1}">
              <a14:hiddenFill xmlns:a14="http://schemas.microsoft.com/office/drawing/2010/main">
                <a:solidFill>
                  <a:srgbClr val="FFFFFF">
                    <a:alpha val="9294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46" name="Rectangle 2"/>
          <p:cNvSpPr>
            <a:spLocks/>
          </p:cNvSpPr>
          <p:nvPr/>
        </p:nvSpPr>
        <p:spPr bwMode="auto">
          <a:xfrm>
            <a:off x="5359400" y="2590800"/>
            <a:ext cx="2895600" cy="3276600"/>
          </a:xfrm>
          <a:prstGeom prst="rect">
            <a:avLst/>
          </a:prstGeom>
          <a:solidFill>
            <a:schemeClr val="bg1"/>
          </a:solidFill>
          <a:ln w="25400">
            <a:solidFill>
              <a:schemeClr val="tx1"/>
            </a:solidFill>
            <a:miter lim="800000"/>
            <a:headEnd/>
            <a:tailEnd/>
          </a:ln>
        </p:spPr>
        <p:txBody>
          <a:bodyPr lIns="0" tIns="0" rIns="0" bIns="0"/>
          <a:lstStyle>
            <a:lvl1pPr marL="57150">
              <a:spcBef>
                <a:spcPts val="1100"/>
              </a:spcBef>
              <a:buSzPct val="100000"/>
              <a:buFont typeface="Arial" charset="0"/>
              <a:buChar char="•"/>
              <a:defRPr sz="4400">
                <a:solidFill>
                  <a:schemeClr val="tx1"/>
                </a:solidFill>
                <a:latin typeface="Arial" charset="0"/>
                <a:ea typeface="ヒラギノ角ゴ ProN W3" charset="-128"/>
                <a:sym typeface="Arial" charset="0"/>
              </a:defRPr>
            </a:lvl1pPr>
            <a:lvl2pPr marL="731838" indent="-285750">
              <a:spcBef>
                <a:spcPts val="900"/>
              </a:spcBef>
              <a:buSzPct val="100000"/>
              <a:buFont typeface="Arial" charset="0"/>
              <a:buChar char="–"/>
              <a:defRPr sz="3800">
                <a:solidFill>
                  <a:schemeClr val="tx1"/>
                </a:solidFill>
                <a:latin typeface="Arial" charset="0"/>
                <a:ea typeface="ヒラギノ角ゴ ProN W3" charset="-128"/>
                <a:sym typeface="Arial" charset="0"/>
              </a:defRPr>
            </a:lvl2pPr>
            <a:lvl3pPr marL="1131888" indent="-228600">
              <a:spcBef>
                <a:spcPts val="800"/>
              </a:spcBef>
              <a:buSzPct val="100000"/>
              <a:buFont typeface="Arial" charset="0"/>
              <a:buChar char="•"/>
              <a:defRPr sz="3400">
                <a:solidFill>
                  <a:schemeClr val="tx1"/>
                </a:solidFill>
                <a:latin typeface="Arial" charset="0"/>
                <a:ea typeface="ヒラギノ角ゴ ProN W3" charset="-128"/>
                <a:sym typeface="Arial" charset="0"/>
              </a:defRPr>
            </a:lvl3pPr>
            <a:lvl4pPr marL="1589088" indent="-228600">
              <a:spcBef>
                <a:spcPts val="700"/>
              </a:spcBef>
              <a:buSzPct val="100000"/>
              <a:buFont typeface="Arial" charset="0"/>
              <a:buChar char="–"/>
              <a:defRPr sz="2800">
                <a:solidFill>
                  <a:schemeClr val="tx1"/>
                </a:solidFill>
                <a:latin typeface="Arial" charset="0"/>
                <a:ea typeface="ヒラギノ角ゴ ProN W3" charset="-128"/>
                <a:sym typeface="Arial" charset="0"/>
              </a:defRPr>
            </a:lvl4pPr>
            <a:lvl5pPr marL="2046288" indent="-228600">
              <a:spcBef>
                <a:spcPts val="700"/>
              </a:spcBef>
              <a:buSzPct val="100000"/>
              <a:buFont typeface="Arial" charset="0"/>
              <a:buChar char="»"/>
              <a:defRPr sz="2800">
                <a:solidFill>
                  <a:schemeClr val="tx1"/>
                </a:solidFill>
                <a:latin typeface="Arial" charset="0"/>
                <a:ea typeface="ヒラギノ角ゴ ProN W3" charset="-128"/>
                <a:sym typeface="Arial" charset="0"/>
              </a:defRPr>
            </a:lvl5pPr>
            <a:lvl6pPr marL="2503488" indent="-228600" eaLnBrk="0" fontAlgn="base" hangingPunct="0">
              <a:spcBef>
                <a:spcPts val="700"/>
              </a:spcBef>
              <a:spcAft>
                <a:spcPct val="0"/>
              </a:spcAft>
              <a:buSzPct val="100000"/>
              <a:buFont typeface="Arial" charset="0"/>
              <a:buChar char="»"/>
              <a:defRPr sz="2800">
                <a:solidFill>
                  <a:schemeClr val="tx1"/>
                </a:solidFill>
                <a:latin typeface="Arial" charset="0"/>
                <a:ea typeface="ヒラギノ角ゴ ProN W3" charset="-128"/>
                <a:sym typeface="Arial" charset="0"/>
              </a:defRPr>
            </a:lvl6pPr>
            <a:lvl7pPr marL="2960688" indent="-228600" eaLnBrk="0" fontAlgn="base" hangingPunct="0">
              <a:spcBef>
                <a:spcPts val="700"/>
              </a:spcBef>
              <a:spcAft>
                <a:spcPct val="0"/>
              </a:spcAft>
              <a:buSzPct val="100000"/>
              <a:buFont typeface="Arial" charset="0"/>
              <a:buChar char="»"/>
              <a:defRPr sz="2800">
                <a:solidFill>
                  <a:schemeClr val="tx1"/>
                </a:solidFill>
                <a:latin typeface="Arial" charset="0"/>
                <a:ea typeface="ヒラギノ角ゴ ProN W3" charset="-128"/>
                <a:sym typeface="Arial" charset="0"/>
              </a:defRPr>
            </a:lvl7pPr>
            <a:lvl8pPr marL="3417888" indent="-228600" eaLnBrk="0" fontAlgn="base" hangingPunct="0">
              <a:spcBef>
                <a:spcPts val="700"/>
              </a:spcBef>
              <a:spcAft>
                <a:spcPct val="0"/>
              </a:spcAft>
              <a:buSzPct val="100000"/>
              <a:buFont typeface="Arial" charset="0"/>
              <a:buChar char="»"/>
              <a:defRPr sz="2800">
                <a:solidFill>
                  <a:schemeClr val="tx1"/>
                </a:solidFill>
                <a:latin typeface="Arial" charset="0"/>
                <a:ea typeface="ヒラギノ角ゴ ProN W3" charset="-128"/>
                <a:sym typeface="Arial" charset="0"/>
              </a:defRPr>
            </a:lvl8pPr>
            <a:lvl9pPr marL="3875088" indent="-228600" eaLnBrk="0" fontAlgn="base" hangingPunct="0">
              <a:spcBef>
                <a:spcPts val="700"/>
              </a:spcBef>
              <a:spcAft>
                <a:spcPct val="0"/>
              </a:spcAft>
              <a:buSzPct val="100000"/>
              <a:buFont typeface="Arial" charset="0"/>
              <a:buChar char="»"/>
              <a:defRPr sz="2800">
                <a:solidFill>
                  <a:schemeClr val="tx1"/>
                </a:solidFill>
                <a:latin typeface="Arial" charset="0"/>
                <a:ea typeface="ヒラギノ角ゴ ProN W3" charset="-128"/>
                <a:sym typeface="Arial" charset="0"/>
              </a:defRPr>
            </a:lvl9pPr>
          </a:lstStyle>
          <a:p>
            <a:pPr algn="ctr" eaLnBrk="1" hangingPunct="1">
              <a:spcBef>
                <a:spcPts val="4900"/>
              </a:spcBef>
              <a:buSzTx/>
              <a:buFontTx/>
              <a:buNone/>
            </a:pPr>
            <a:r>
              <a:rPr lang="en-US" altLang="en-US" dirty="0">
                <a:solidFill>
                  <a:schemeClr val="bg2"/>
                </a:solidFill>
                <a:latin typeface="Calibri Bold" charset="0"/>
                <a:sym typeface="Calibri Bold" charset="0"/>
              </a:rPr>
              <a:t>How are PLC meetings </a:t>
            </a:r>
            <a:r>
              <a:rPr lang="en-US" altLang="en-US">
                <a:solidFill>
                  <a:schemeClr val="bg2"/>
                </a:solidFill>
                <a:latin typeface="Calibri Bold" charset="0"/>
                <a:sym typeface="Calibri Bold" charset="0"/>
              </a:rPr>
              <a:t>structured</a:t>
            </a:r>
            <a:r>
              <a:rPr lang="en-US" altLang="en-US" smtClean="0">
                <a:solidFill>
                  <a:schemeClr val="bg2"/>
                </a:solidFill>
                <a:latin typeface="Calibri Bold" charset="0"/>
                <a:sym typeface="Calibri Bold" charset="0"/>
              </a:rPr>
              <a:t>?</a:t>
            </a:r>
            <a:endParaRPr lang="en-US" altLang="en-US" dirty="0">
              <a:solidFill>
                <a:schemeClr val="bg2"/>
              </a:solidFill>
              <a:latin typeface="Calibri Bold" charset="0"/>
              <a:sym typeface="Calibri Bold" charset="0"/>
            </a:endParaRPr>
          </a:p>
        </p:txBody>
      </p:sp>
      <p:sp>
        <p:nvSpPr>
          <p:cNvPr id="2" name="TextBox 1"/>
          <p:cNvSpPr txBox="1"/>
          <p:nvPr/>
        </p:nvSpPr>
        <p:spPr>
          <a:xfrm>
            <a:off x="3911600" y="6858000"/>
            <a:ext cx="5105400" cy="2677656"/>
          </a:xfrm>
          <a:prstGeom prst="rect">
            <a:avLst/>
          </a:prstGeom>
          <a:solidFill>
            <a:schemeClr val="bg1"/>
          </a:solidFill>
          <a:ln w="25400">
            <a:solidFill>
              <a:schemeClr val="tx1"/>
            </a:solidFill>
          </a:ln>
        </p:spPr>
        <p:txBody>
          <a:bodyPr wrap="square" rtlCol="0">
            <a:spAutoFit/>
          </a:bodyPr>
          <a:lstStyle/>
          <a:p>
            <a:pPr algn="ctr"/>
            <a:r>
              <a:rPr lang="en-US" altLang="en-US" dirty="0">
                <a:solidFill>
                  <a:schemeClr val="bg2"/>
                </a:solidFill>
                <a:latin typeface="Calibri Bold" charset="0"/>
                <a:sym typeface="Calibri Bold" charset="0"/>
              </a:rPr>
              <a:t>What do PLC members do during and between PLC meetings</a:t>
            </a:r>
            <a:r>
              <a:rPr lang="en-US" altLang="en-US" dirty="0" smtClean="0">
                <a:solidFill>
                  <a:schemeClr val="bg2"/>
                </a:solidFill>
                <a:latin typeface="Calibri Bold" charset="0"/>
                <a:sym typeface="Calibri Bold" charset="0"/>
              </a:rPr>
              <a:t>?</a:t>
            </a:r>
            <a:endParaRPr lang="en-US" altLang="en-US" dirty="0">
              <a:solidFill>
                <a:schemeClr val="bg2"/>
              </a:solidFill>
              <a:latin typeface="Calibri Bold" charset="0"/>
              <a:sym typeface="Calibri Bold"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482600" y="685800"/>
            <a:ext cx="3581400" cy="2527300"/>
          </a:xfrm>
        </p:spPr>
        <p:txBody>
          <a:bodyPr rIns="166398"/>
          <a:lstStyle/>
          <a:p>
            <a:pPr marL="57150" eaLnBrk="1" hangingPunct="1">
              <a:defRPr/>
            </a:pPr>
            <a:r>
              <a:rPr lang="en-US" altLang="en-US" sz="4800" b="0" dirty="0">
                <a:solidFill>
                  <a:schemeClr val="tx1"/>
                </a:solidFill>
                <a:latin typeface="Calibri Bold" charset="0"/>
                <a:ea typeface="Calibri Bold" charset="0"/>
                <a:cs typeface="Calibri Bold" charset="0"/>
                <a:sym typeface="Calibri Bold" charset="0"/>
              </a:rPr>
              <a:t>PLCs in action…</a:t>
            </a:r>
            <a:endParaRPr lang="en-US" altLang="en-US" sz="4800" b="0" dirty="0">
              <a:solidFill>
                <a:schemeClr val="tx1"/>
              </a:solidFill>
              <a:latin typeface="Calibri Bold" charset="0"/>
              <a:sym typeface="Calibri Bold" charset="0"/>
            </a:endParaRPr>
          </a:p>
        </p:txBody>
      </p:sp>
      <p:pic>
        <p:nvPicPr>
          <p:cNvPr id="2" name="Picture 1"/>
          <p:cNvPicPr>
            <a:picLocks noChangeAspect="1"/>
          </p:cNvPicPr>
          <p:nvPr/>
        </p:nvPicPr>
        <p:blipFill>
          <a:blip r:embed="rId3"/>
          <a:stretch>
            <a:fillRect/>
          </a:stretch>
        </p:blipFill>
        <p:spPr>
          <a:xfrm>
            <a:off x="4064000" y="457200"/>
            <a:ext cx="8266471" cy="8686800"/>
          </a:xfrm>
          <a:prstGeom prst="rect">
            <a:avLst/>
          </a:prstGeom>
        </p:spPr>
      </p:pic>
      <p:sp>
        <p:nvSpPr>
          <p:cNvPr id="3" name="TextBox 2"/>
          <p:cNvSpPr txBox="1"/>
          <p:nvPr/>
        </p:nvSpPr>
        <p:spPr>
          <a:xfrm>
            <a:off x="1549400" y="9144000"/>
            <a:ext cx="7739298" cy="276999"/>
          </a:xfrm>
          <a:prstGeom prst="rect">
            <a:avLst/>
          </a:prstGeom>
          <a:noFill/>
        </p:spPr>
        <p:txBody>
          <a:bodyPr wrap="square" rtlCol="0">
            <a:spAutoFit/>
          </a:bodyPr>
          <a:lstStyle/>
          <a:p>
            <a:r>
              <a:rPr lang="en-US" altLang="en-US" sz="1200" dirty="0">
                <a:latin typeface="Calibri" charset="0"/>
                <a:ea typeface="Calibri" charset="0"/>
                <a:cs typeface="Calibri" charset="0"/>
                <a:sym typeface="Helvetica" charset="0"/>
              </a:rPr>
              <a:t>Goldfish/</a:t>
            </a:r>
            <a:r>
              <a:rPr lang="en-US" altLang="en-US" sz="1200" dirty="0" err="1">
                <a:latin typeface="Calibri" charset="0"/>
                <a:ea typeface="Calibri" charset="0"/>
                <a:cs typeface="Calibri" charset="0"/>
                <a:sym typeface="Helvetica" charset="0"/>
              </a:rPr>
              <a:t>familyconsumerscience.com</a:t>
            </a:r>
            <a:r>
              <a:rPr lang="en-US" altLang="en-US" sz="1200" dirty="0">
                <a:latin typeface="Calibri" charset="0"/>
                <a:ea typeface="Calibri" charset="0"/>
                <a:cs typeface="Calibri" charset="0"/>
                <a:sym typeface="Helvetica" charset="0"/>
              </a:rPr>
              <a:t>/Photo URL http://</a:t>
            </a:r>
            <a:r>
              <a:rPr lang="en-US" altLang="en-US" sz="1200" dirty="0" err="1" smtClean="0">
                <a:latin typeface="Calibri" charset="0"/>
                <a:ea typeface="Calibri" charset="0"/>
                <a:cs typeface="Calibri" charset="0"/>
                <a:sym typeface="Helvetica" charset="0"/>
              </a:rPr>
              <a:t>familyconsumersciences.com</a:t>
            </a:r>
            <a:r>
              <a:rPr lang="en-US" altLang="en-US" sz="1200" dirty="0" smtClean="0">
                <a:latin typeface="Calibri" charset="0"/>
                <a:ea typeface="Calibri" charset="0"/>
                <a:cs typeface="Calibri" charset="0"/>
                <a:sym typeface="Helvetica" charset="0"/>
              </a:rPr>
              <a:t>/</a:t>
            </a:r>
            <a:r>
              <a:rPr lang="en-US" altLang="en-US" sz="1200" dirty="0" err="1" smtClean="0">
                <a:latin typeface="Calibri" charset="0"/>
                <a:ea typeface="Calibri" charset="0"/>
                <a:cs typeface="Calibri" charset="0"/>
                <a:sym typeface="Helvetica" charset="0"/>
              </a:rPr>
              <a:t>wp</a:t>
            </a:r>
            <a:r>
              <a:rPr lang="en-US" altLang="en-US" sz="1200" dirty="0" smtClean="0">
                <a:latin typeface="Calibri" charset="0"/>
                <a:ea typeface="Calibri" charset="0"/>
                <a:cs typeface="Calibri" charset="0"/>
                <a:sym typeface="Helvetica" charset="0"/>
              </a:rPr>
              <a:t>-content/uploads/</a:t>
            </a:r>
            <a:r>
              <a:rPr lang="en-US" altLang="en-US" sz="1200" dirty="0" err="1" smtClean="0">
                <a:latin typeface="Calibri" charset="0"/>
                <a:ea typeface="Calibri" charset="0"/>
                <a:cs typeface="Calibri" charset="0"/>
                <a:sym typeface="Helvetica" charset="0"/>
              </a:rPr>
              <a:t>Fishbowl.png</a:t>
            </a:r>
            <a:endParaRPr lang="en-US" altLang="en-US" sz="1200" dirty="0">
              <a:latin typeface="Calibri" charset="0"/>
              <a:ea typeface="Calibri" charset="0"/>
              <a:cs typeface="Calibri" charset="0"/>
              <a:sym typeface="Helvetica"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079500"/>
            <a:ext cx="10277475" cy="768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60770" name="Rectangle 2"/>
          <p:cNvSpPr>
            <a:spLocks/>
          </p:cNvSpPr>
          <p:nvPr/>
        </p:nvSpPr>
        <p:spPr bwMode="auto">
          <a:xfrm>
            <a:off x="2921000" y="406400"/>
            <a:ext cx="71755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048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049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621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193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765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337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909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481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400">
                <a:latin typeface="Calibri Bold" charset="0"/>
                <a:sym typeface="Calibri Bold" charset="0"/>
              </a:rPr>
              <a:t> Differences in student achievement in 5</a:t>
            </a:r>
            <a:r>
              <a:rPr lang="en-US" altLang="en-US" sz="2400" baseline="30000">
                <a:latin typeface="Calibri Bold" charset="0"/>
                <a:sym typeface="Calibri Bold" charset="0"/>
              </a:rPr>
              <a:t>th</a:t>
            </a:r>
            <a:r>
              <a:rPr lang="en-US" altLang="en-US" sz="2400">
                <a:latin typeface="Calibri Bold" charset="0"/>
                <a:sym typeface="Calibri Bold" charset="0"/>
              </a:rPr>
              <a:t> Grade 2011 Science MSP</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893763" y="2819400"/>
            <a:ext cx="10464800" cy="4826000"/>
          </a:xfrm>
        </p:spPr>
        <p:txBody>
          <a:bodyPr anchor="t"/>
          <a:lstStyle/>
          <a:p>
            <a:pPr algn="l" eaLnBrk="1" hangingPunct="1"/>
            <a:r>
              <a:rPr lang="en-US" altLang="en-US" sz="4800" dirty="0">
                <a:latin typeface="Calibri" charset="0"/>
              </a:rPr>
              <a:t>Personally commit to instructional actions over the next month.</a:t>
            </a:r>
            <a:br>
              <a:rPr lang="en-US" altLang="en-US" sz="4800" dirty="0">
                <a:latin typeface="Calibri" charset="0"/>
              </a:rPr>
            </a:br>
            <a:r>
              <a:rPr lang="en-US" altLang="en-US" sz="4800" dirty="0">
                <a:latin typeface="Calibri" charset="0"/>
              </a:rPr>
              <a:t/>
            </a:r>
            <a:br>
              <a:rPr lang="en-US" altLang="en-US" sz="4800" dirty="0">
                <a:latin typeface="Calibri" charset="0"/>
              </a:rPr>
            </a:br>
            <a:r>
              <a:rPr lang="en-US" altLang="en-US" sz="4800" dirty="0">
                <a:latin typeface="Calibri" charset="0"/>
              </a:rPr>
              <a:t>Commit to particular strategies as a school.</a:t>
            </a:r>
          </a:p>
        </p:txBody>
      </p:sp>
      <p:sp>
        <p:nvSpPr>
          <p:cNvPr id="266242" name="TextBox 2"/>
          <p:cNvSpPr txBox="1">
            <a:spLocks noChangeArrowheads="1"/>
          </p:cNvSpPr>
          <p:nvPr/>
        </p:nvSpPr>
        <p:spPr bwMode="auto">
          <a:xfrm>
            <a:off x="4216400" y="914400"/>
            <a:ext cx="381952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8800">
                <a:solidFill>
                  <a:srgbClr val="7030A0"/>
                </a:solidFill>
                <a:latin typeface="Calibri" charset="0"/>
              </a:rPr>
              <a:t>Commit</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6849" name="Rectangle 1"/>
          <p:cNvSpPr>
            <a:spLocks noGrp="1" noChangeArrowheads="1"/>
          </p:cNvSpPr>
          <p:nvPr>
            <p:ph type="title"/>
          </p:nvPr>
        </p:nvSpPr>
        <p:spPr>
          <a:xfrm>
            <a:off x="647700" y="0"/>
            <a:ext cx="11709400" cy="1577975"/>
          </a:xfrm>
        </p:spPr>
        <p:txBody>
          <a:bodyPr rIns="115597"/>
          <a:lstStyle/>
          <a:p>
            <a:pPr marL="57150" eaLnBrk="1" hangingPunct="1">
              <a:defRPr/>
            </a:pPr>
            <a:r>
              <a:rPr lang="en-US" altLang="en-US" sz="4800" dirty="0" smtClean="0">
                <a:latin typeface="Calibri" charset="0"/>
                <a:ea typeface="Calibri" charset="0"/>
                <a:cs typeface="Calibri" charset="0"/>
                <a:sym typeface="Gill Sans" charset="0"/>
              </a:rPr>
              <a:t>SEISMIC Project Evaluation</a:t>
            </a:r>
          </a:p>
        </p:txBody>
      </p:sp>
      <p:sp>
        <p:nvSpPr>
          <p:cNvPr id="206850" name="Rectangle 2"/>
          <p:cNvSpPr>
            <a:spLocks noGrp="1" noChangeArrowheads="1"/>
          </p:cNvSpPr>
          <p:nvPr>
            <p:ph type="body" idx="1"/>
          </p:nvPr>
        </p:nvSpPr>
        <p:spPr>
          <a:xfrm>
            <a:off x="669925" y="2678113"/>
            <a:ext cx="11709400" cy="3898900"/>
          </a:xfrm>
        </p:spPr>
        <p:txBody>
          <a:bodyPr rIns="115597"/>
          <a:lstStyle/>
          <a:p>
            <a:pPr eaLnBrk="1" hangingPunct="1">
              <a:lnSpc>
                <a:spcPct val="80000"/>
              </a:lnSpc>
              <a:buFont typeface="Gill Sans" charset="0"/>
              <a:buChar char="•"/>
              <a:defRPr/>
            </a:pPr>
            <a:r>
              <a:rPr lang="en-US" altLang="en-US" sz="3600" dirty="0" smtClean="0">
                <a:latin typeface="Calibri" charset="0"/>
                <a:ea typeface="Calibri" charset="0"/>
                <a:cs typeface="Calibri" charset="0"/>
                <a:sym typeface="Gill Sans" charset="0"/>
              </a:rPr>
              <a:t>Overview of evaluation</a:t>
            </a:r>
          </a:p>
          <a:p>
            <a:pPr eaLnBrk="1" hangingPunct="1">
              <a:lnSpc>
                <a:spcPct val="80000"/>
              </a:lnSpc>
              <a:buFont typeface="Gill Sans" charset="0"/>
              <a:buChar char="•"/>
              <a:defRPr/>
            </a:pPr>
            <a:r>
              <a:rPr lang="en-US" altLang="en-US" sz="3600" dirty="0" smtClean="0">
                <a:latin typeface="Calibri" charset="0"/>
                <a:ea typeface="Calibri" charset="0"/>
                <a:cs typeface="Calibri" charset="0"/>
                <a:sym typeface="Gill Sans" charset="0"/>
              </a:rPr>
              <a:t>Feedback on today</a:t>
            </a:r>
          </a:p>
        </p:txBody>
      </p:sp>
      <p:pic>
        <p:nvPicPr>
          <p:cNvPr id="20685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5800" y="4573588"/>
            <a:ext cx="6096000"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8292" name="Rectangle 4"/>
          <p:cNvSpPr>
            <a:spLocks/>
          </p:cNvSpPr>
          <p:nvPr/>
        </p:nvSpPr>
        <p:spPr bwMode="auto">
          <a:xfrm>
            <a:off x="1011238" y="1600200"/>
            <a:ext cx="45132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39" bIns="0">
            <a:spAutoFit/>
          </a:bodyPr>
          <a:lstStyle>
            <a:lvl1pPr marL="39688">
              <a:spcBef>
                <a:spcPts val="1100"/>
              </a:spcBef>
              <a:buClr>
                <a:srgbClr val="000000"/>
              </a:buClr>
              <a:buSzPct val="100000"/>
              <a:buFont typeface="Arial" charset="0"/>
              <a:buChar char="•"/>
              <a:defRPr sz="4400">
                <a:solidFill>
                  <a:schemeClr val="tx1"/>
                </a:solidFill>
                <a:latin typeface="Arial" charset="0"/>
                <a:ea typeface="ヒラギノ角ゴ ProN W3" charset="-128"/>
                <a:sym typeface="Arial" charset="0"/>
              </a:defRPr>
            </a:lvl1pPr>
            <a:lvl2pPr marL="681038" indent="-285750">
              <a:spcBef>
                <a:spcPts val="900"/>
              </a:spcBef>
              <a:buClr>
                <a:srgbClr val="000000"/>
              </a:buClr>
              <a:buSzPct val="100000"/>
              <a:buFont typeface="Arial" charset="0"/>
              <a:buChar char="–"/>
              <a:defRPr sz="3800">
                <a:solidFill>
                  <a:schemeClr val="tx1"/>
                </a:solidFill>
                <a:latin typeface="Arial" charset="0"/>
                <a:ea typeface="ヒラギノ角ゴ ProN W3" charset="-128"/>
                <a:sym typeface="Arial" charset="0"/>
              </a:defRPr>
            </a:lvl2pPr>
            <a:lvl3pPr marL="1081088" indent="-228600">
              <a:spcBef>
                <a:spcPts val="800"/>
              </a:spcBef>
              <a:buClr>
                <a:srgbClr val="000000"/>
              </a:buClr>
              <a:buSzPct val="100000"/>
              <a:buFont typeface="Arial" charset="0"/>
              <a:buChar char="•"/>
              <a:defRPr sz="3400">
                <a:solidFill>
                  <a:schemeClr val="tx1"/>
                </a:solidFill>
                <a:latin typeface="Arial" charset="0"/>
                <a:ea typeface="ヒラギノ角ゴ ProN W3" charset="-128"/>
                <a:sym typeface="Arial" charset="0"/>
              </a:defRPr>
            </a:lvl3pPr>
            <a:lvl4pPr marL="15382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4pPr>
            <a:lvl5pPr marL="19954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9pPr>
          </a:lstStyle>
          <a:p>
            <a:pPr eaLnBrk="1" hangingPunct="1">
              <a:spcBef>
                <a:spcPct val="0"/>
              </a:spcBef>
              <a:buClrTx/>
              <a:buSzTx/>
              <a:buFontTx/>
              <a:buNone/>
            </a:pPr>
            <a:r>
              <a:rPr lang="en-US" altLang="en-US" sz="3200">
                <a:latin typeface="Calibri" charset="0"/>
              </a:rPr>
              <a:t>Phil Buly, Project Evaluator</a:t>
            </a:r>
          </a:p>
        </p:txBody>
      </p:sp>
      <p:sp>
        <p:nvSpPr>
          <p:cNvPr id="206853" name="Rectangle 5"/>
          <p:cNvSpPr>
            <a:spLocks/>
          </p:cNvSpPr>
          <p:nvPr/>
        </p:nvSpPr>
        <p:spPr bwMode="auto">
          <a:xfrm>
            <a:off x="2995613" y="4144963"/>
            <a:ext cx="6716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39" bIns="0">
            <a:spAutoFit/>
          </a:bodyPr>
          <a:lstStyle>
            <a:lvl1pPr marL="39688">
              <a:spcBef>
                <a:spcPts val="1100"/>
              </a:spcBef>
              <a:buClr>
                <a:srgbClr val="000000"/>
              </a:buClr>
              <a:buSzPct val="100000"/>
              <a:buFont typeface="Arial" charset="0"/>
              <a:buChar char="•"/>
              <a:defRPr sz="4400">
                <a:solidFill>
                  <a:schemeClr val="tx1"/>
                </a:solidFill>
                <a:latin typeface="Arial" charset="0"/>
                <a:ea typeface="ヒラギノ角ゴ ProN W3" charset="-128"/>
                <a:sym typeface="Arial" charset="0"/>
              </a:defRPr>
            </a:lvl1pPr>
            <a:lvl2pPr marL="681038" indent="-285750">
              <a:spcBef>
                <a:spcPts val="900"/>
              </a:spcBef>
              <a:buClr>
                <a:srgbClr val="000000"/>
              </a:buClr>
              <a:buSzPct val="100000"/>
              <a:buFont typeface="Arial" charset="0"/>
              <a:buChar char="–"/>
              <a:defRPr sz="3800">
                <a:solidFill>
                  <a:schemeClr val="tx1"/>
                </a:solidFill>
                <a:latin typeface="Arial" charset="0"/>
                <a:ea typeface="ヒラギノ角ゴ ProN W3" charset="-128"/>
                <a:sym typeface="Arial" charset="0"/>
              </a:defRPr>
            </a:lvl2pPr>
            <a:lvl3pPr marL="1081088" indent="-228600">
              <a:spcBef>
                <a:spcPts val="800"/>
              </a:spcBef>
              <a:buClr>
                <a:srgbClr val="000000"/>
              </a:buClr>
              <a:buSzPct val="100000"/>
              <a:buFont typeface="Arial" charset="0"/>
              <a:buChar char="•"/>
              <a:defRPr sz="3400">
                <a:solidFill>
                  <a:schemeClr val="tx1"/>
                </a:solidFill>
                <a:latin typeface="Arial" charset="0"/>
                <a:ea typeface="ヒラギノ角ゴ ProN W3" charset="-128"/>
                <a:sym typeface="Arial" charset="0"/>
              </a:defRPr>
            </a:lvl3pPr>
            <a:lvl4pPr marL="15382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4pPr>
            <a:lvl5pPr marL="1995488" indent="-228600">
              <a:spcBef>
                <a:spcPts val="700"/>
              </a:spcBef>
              <a:buClr>
                <a:srgbClr val="000000"/>
              </a:buClr>
              <a:buSzPct val="100000"/>
              <a:buFont typeface="Arial" charset="0"/>
              <a:buChar char="»"/>
              <a:defRPr sz="2800">
                <a:solidFill>
                  <a:schemeClr val="tx1"/>
                </a:solidFill>
                <a:latin typeface="Arial" charset="0"/>
                <a:ea typeface="ヒラギノ角ゴ ProN W3" charset="-128"/>
                <a:sym typeface="Arial"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Arial" charset="0"/>
                <a:ea typeface="ヒラギノ角ゴ ProN W3" charset="-128"/>
                <a:sym typeface="Arial" charset="0"/>
              </a:defRPr>
            </a:lvl9pPr>
          </a:lstStyle>
          <a:p>
            <a:pPr eaLnBrk="1" hangingPunct="1">
              <a:spcBef>
                <a:spcPct val="0"/>
              </a:spcBef>
              <a:buClrTx/>
              <a:buSzTx/>
              <a:buFontTx/>
              <a:buNone/>
            </a:pPr>
            <a:r>
              <a:rPr lang="en-US" altLang="en-US" sz="2400">
                <a:latin typeface="Calibri" charset="0"/>
              </a:rPr>
              <a:t>What’s wrong with this representation of Evaluation?</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8897" name="Rectangle 1"/>
          <p:cNvSpPr>
            <a:spLocks noGrp="1" noChangeArrowheads="1"/>
          </p:cNvSpPr>
          <p:nvPr>
            <p:ph type="title"/>
          </p:nvPr>
        </p:nvSpPr>
        <p:spPr/>
        <p:txBody>
          <a:bodyPr rIns="115597"/>
          <a:lstStyle/>
          <a:p>
            <a:pPr marL="57150" eaLnBrk="1" hangingPunct="1">
              <a:defRPr/>
            </a:pPr>
            <a:r>
              <a:rPr lang="en-US" altLang="en-US" sz="4800" dirty="0" smtClean="0">
                <a:latin typeface="Calibri" charset="0"/>
                <a:ea typeface="Calibri" charset="0"/>
                <a:cs typeface="Calibri" charset="0"/>
                <a:sym typeface="Gill Sans" charset="0"/>
              </a:rPr>
              <a:t>The Big Ideas</a:t>
            </a:r>
          </a:p>
        </p:txBody>
      </p:sp>
      <p:sp>
        <p:nvSpPr>
          <p:cNvPr id="208898" name="Rectangle 2"/>
          <p:cNvSpPr>
            <a:spLocks noGrp="1" noChangeArrowheads="1"/>
          </p:cNvSpPr>
          <p:nvPr>
            <p:ph type="body" idx="1"/>
          </p:nvPr>
        </p:nvSpPr>
        <p:spPr/>
        <p:txBody>
          <a:bodyPr rIns="115597"/>
          <a:lstStyle/>
          <a:p>
            <a:pPr eaLnBrk="1" hangingPunct="1">
              <a:buFont typeface="Gill Sans" charset="0"/>
              <a:buChar char="•"/>
              <a:defRPr/>
            </a:pPr>
            <a:r>
              <a:rPr lang="en-US" altLang="en-US" sz="4000" dirty="0" smtClean="0">
                <a:latin typeface="Calibri" charset="0"/>
                <a:ea typeface="Calibri" charset="0"/>
                <a:cs typeface="Calibri" charset="0"/>
                <a:sym typeface="Gill Sans" charset="0"/>
              </a:rPr>
              <a:t>Your participation in all evaluation activities is voluntary, but extremely valuable.</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We have a formative assessment process too!</a:t>
            </a:r>
          </a:p>
          <a:p>
            <a:pPr marL="731838" lvl="1" eaLnBrk="1" hangingPunct="1">
              <a:buFont typeface="Gill Sans" charset="0"/>
              <a:buChar char="•"/>
              <a:defRPr/>
            </a:pPr>
            <a:r>
              <a:rPr lang="en-US" altLang="en-US" sz="3200" dirty="0" smtClean="0">
                <a:latin typeface="Calibri" charset="0"/>
                <a:ea typeface="Calibri" charset="0"/>
                <a:cs typeface="Calibri" charset="0"/>
                <a:sym typeface="Gill Sans" charset="0"/>
              </a:rPr>
              <a:t>Project activities and practices are improved with your feedback and data that highlight areas for improvement.</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The information and data we collect is typically anonymous, and always confidential.</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All data is reported in aggregate form without names.</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0945" name="Rectangle 1"/>
          <p:cNvSpPr>
            <a:spLocks noGrp="1" noChangeArrowheads="1"/>
          </p:cNvSpPr>
          <p:nvPr>
            <p:ph type="body" idx="1"/>
          </p:nvPr>
        </p:nvSpPr>
        <p:spPr>
          <a:xfrm>
            <a:off x="647700" y="2273300"/>
            <a:ext cx="11709400" cy="6718300"/>
          </a:xfrm>
        </p:spPr>
        <p:txBody>
          <a:bodyPr rIns="115597"/>
          <a:lstStyle/>
          <a:p>
            <a:pPr eaLnBrk="1" hangingPunct="1">
              <a:buFont typeface="Gill Sans" charset="0"/>
              <a:buChar char="•"/>
              <a:defRPr/>
            </a:pPr>
            <a:r>
              <a:rPr lang="en-US" altLang="en-US" sz="4000" dirty="0" smtClean="0">
                <a:latin typeface="Calibri" charset="0"/>
                <a:ea typeface="Calibri" charset="0"/>
                <a:cs typeface="Calibri" charset="0"/>
                <a:sym typeface="Gill Sans" charset="0"/>
              </a:rPr>
              <a:t>Baseline Survey based on project goals        (pre-post)</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Surveys after PD activities</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Summer Academy Surveys/Assessments </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Observations of a sample of school year activities (PLC meetings and lessons)</a:t>
            </a:r>
          </a:p>
          <a:p>
            <a:pPr eaLnBrk="1" hangingPunct="1">
              <a:buFont typeface="Gill Sans" charset="0"/>
              <a:buChar char="•"/>
              <a:defRPr/>
            </a:pPr>
            <a:r>
              <a:rPr lang="en-US" altLang="en-US" sz="4000" dirty="0" smtClean="0">
                <a:latin typeface="Calibri" charset="0"/>
                <a:ea typeface="Calibri" charset="0"/>
                <a:cs typeface="Calibri" charset="0"/>
                <a:sym typeface="Gill Sans" charset="0"/>
              </a:rPr>
              <a:t>K-8 Students:  Analyses of science and math MSP</a:t>
            </a:r>
          </a:p>
        </p:txBody>
      </p:sp>
      <p:sp>
        <p:nvSpPr>
          <p:cNvPr id="210946" name="Rectangle 2"/>
          <p:cNvSpPr>
            <a:spLocks noGrp="1" noChangeArrowheads="1"/>
          </p:cNvSpPr>
          <p:nvPr>
            <p:ph type="title"/>
          </p:nvPr>
        </p:nvSpPr>
        <p:spPr/>
        <p:txBody>
          <a:bodyPr rIns="115597"/>
          <a:lstStyle/>
          <a:p>
            <a:pPr marL="57150" eaLnBrk="1" hangingPunct="1">
              <a:defRPr/>
            </a:pPr>
            <a:r>
              <a:rPr lang="en-US" altLang="en-US" sz="4800" dirty="0" smtClean="0">
                <a:latin typeface="Calibri" charset="0"/>
                <a:ea typeface="Calibri" charset="0"/>
                <a:cs typeface="Calibri" charset="0"/>
                <a:sym typeface="Gill Sans" charset="0"/>
              </a:rPr>
              <a:t>Data Collection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1"/>
          <p:cNvSpPr>
            <a:spLocks/>
          </p:cNvSpPr>
          <p:nvPr/>
        </p:nvSpPr>
        <p:spPr bwMode="auto">
          <a:xfrm>
            <a:off x="3035300" y="863600"/>
            <a:ext cx="65151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048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049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621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193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765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337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909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481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400">
                <a:latin typeface="Calibri Bold" charset="0"/>
                <a:sym typeface="Calibri Bold" charset="0"/>
              </a:rPr>
              <a:t>Teachers’ pre/post content assessment data from 2010, 2011, &amp; 2012 SPECK-8 Content Immersions</a:t>
            </a:r>
          </a:p>
        </p:txBody>
      </p:sp>
      <p:pic>
        <p:nvPicPr>
          <p:cNvPr id="164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654300"/>
            <a:ext cx="8890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ChangeArrowheads="1"/>
          </p:cNvSpPr>
          <p:nvPr>
            <p:ph type="title"/>
          </p:nvPr>
        </p:nvSpPr>
        <p:spPr>
          <a:xfrm>
            <a:off x="647700" y="0"/>
            <a:ext cx="11709400" cy="1906588"/>
          </a:xfrm>
        </p:spPr>
        <p:txBody>
          <a:bodyPr/>
          <a:lstStyle/>
          <a:p>
            <a:pPr eaLnBrk="1" hangingPunct="1">
              <a:defRPr/>
            </a:pPr>
            <a:r>
              <a:rPr lang="en-US" altLang="en-US" sz="3800">
                <a:latin typeface="Calibri Bold" charset="0"/>
                <a:ea typeface="Calibri Bold" charset="0"/>
                <a:cs typeface="Calibri Bold" charset="0"/>
                <a:sym typeface="Calibri Bold" charset="0"/>
              </a:rPr>
              <a:t>Changes in Instructional Practices </a:t>
            </a:r>
            <a:r>
              <a:rPr lang="en-US" altLang="en-US" sz="3800">
                <a:latin typeface="Calibri Bold" charset="0"/>
                <a:ea typeface="ヒラギノ角ゴ ProN W6" charset="-128"/>
                <a:cs typeface="ヒラギノ角ゴ ProN W6" charset="-128"/>
                <a:sym typeface="Calibri Bold" charset="0"/>
              </a:rPr>
              <a:t/>
            </a:r>
            <a:br>
              <a:rPr lang="en-US" altLang="en-US" sz="3800">
                <a:latin typeface="Calibri Bold" charset="0"/>
                <a:ea typeface="ヒラギノ角ゴ ProN W6" charset="-128"/>
                <a:cs typeface="ヒラギノ角ゴ ProN W6" charset="-128"/>
                <a:sym typeface="Calibri Bold" charset="0"/>
              </a:rPr>
            </a:br>
            <a:r>
              <a:rPr lang="en-US" altLang="en-US" sz="3800">
                <a:latin typeface="Calibri Bold" charset="0"/>
                <a:ea typeface="Calibri Bold" charset="0"/>
                <a:cs typeface="Calibri Bold" charset="0"/>
                <a:sym typeface="Calibri Bold" charset="0"/>
              </a:rPr>
              <a:t>Winter 2010-2012</a:t>
            </a:r>
            <a:r>
              <a:rPr lang="en-US" altLang="en-US" sz="3800"/>
              <a:t/>
            </a:r>
            <a:br>
              <a:rPr lang="en-US" altLang="en-US" sz="3800"/>
            </a:br>
            <a:endParaRPr lang="en-US" altLang="en-US" sz="3800"/>
          </a:p>
        </p:txBody>
      </p:sp>
      <p:pic>
        <p:nvPicPr>
          <p:cNvPr id="166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600" y="2446338"/>
            <a:ext cx="10847388" cy="659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1"/>
          <p:cNvSpPr>
            <a:spLocks/>
          </p:cNvSpPr>
          <p:nvPr/>
        </p:nvSpPr>
        <p:spPr bwMode="auto">
          <a:xfrm>
            <a:off x="3238500" y="431800"/>
            <a:ext cx="6515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2400">
                <a:solidFill>
                  <a:schemeClr val="tx1"/>
                </a:solidFill>
                <a:latin typeface="Calibri Bold" charset="0"/>
                <a:sym typeface="Calibri Bold" charset="0"/>
              </a:rPr>
              <a:t>Changes in Teachers’ Collaborative Practices </a:t>
            </a:r>
          </a:p>
        </p:txBody>
      </p:sp>
      <p:pic>
        <p:nvPicPr>
          <p:cNvPr id="168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8100" y="1458913"/>
            <a:ext cx="10375900"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1" Type="http://schemas.openxmlformats.org/officeDocument/2006/relationships/image" Target="../media/image1.jpeg"/></Relationships>
</file>

<file path=ppt/theme/_rels/theme28.xml.rels><?xml version="1.0" encoding="UTF-8" standalone="yes"?>
<Relationships xmlns="http://schemas.openxmlformats.org/package/2006/relationships"><Relationship Id="rId1" Type="http://schemas.openxmlformats.org/officeDocument/2006/relationships/image" Target="../media/image1.jpeg"/></Relationships>
</file>

<file path=ppt/theme/_rels/theme29.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30.xml.rels><?xml version="1.0" encoding="UTF-8" standalone="yes"?>
<Relationships xmlns="http://schemas.openxmlformats.org/package/2006/relationships"><Relationship Id="rId1" Type="http://schemas.openxmlformats.org/officeDocument/2006/relationships/image" Target="../media/image1.jpeg"/></Relationships>
</file>

<file path=ppt/theme/_rels/theme31.xml.rels><?xml version="1.0" encoding="UTF-8" standalone="yes"?>
<Relationships xmlns="http://schemas.openxmlformats.org/package/2006/relationships"><Relationship Id="rId1" Type="http://schemas.openxmlformats.org/officeDocument/2006/relationships/image" Target="../media/image1.jpeg"/></Relationships>
</file>

<file path=ppt/theme/_rels/theme32.xml.rels><?xml version="1.0" encoding="UTF-8" standalone="yes"?>
<Relationships xmlns="http://schemas.openxmlformats.org/package/2006/relationships"><Relationship Id="rId1" Type="http://schemas.openxmlformats.org/officeDocument/2006/relationships/image" Target="../media/image1.jpeg"/></Relationships>
</file>

<file path=ppt/theme/_rels/theme33.xml.rels><?xml version="1.0" encoding="UTF-8" standalone="yes"?>
<Relationships xmlns="http://schemas.openxmlformats.org/package/2006/relationships"><Relationship Id="rId1" Type="http://schemas.openxmlformats.org/officeDocument/2006/relationships/image" Target="../media/image1.jpeg"/></Relationships>
</file>

<file path=ppt/theme/_rels/theme34.xml.rels><?xml version="1.0" encoding="UTF-8" standalone="yes"?>
<Relationships xmlns="http://schemas.openxmlformats.org/package/2006/relationships"><Relationship Id="rId1" Type="http://schemas.openxmlformats.org/officeDocument/2006/relationships/image" Target="../media/image1.jpeg"/></Relationships>
</file>

<file path=ppt/theme/_rels/theme35.xml.rels><?xml version="1.0" encoding="UTF-8" standalone="yes"?>
<Relationships xmlns="http://schemas.openxmlformats.org/package/2006/relationships"><Relationship Id="rId1" Type="http://schemas.openxmlformats.org/officeDocument/2006/relationships/image" Target="../media/image1.jpeg"/></Relationships>
</file>

<file path=ppt/theme/_rels/theme36.xml.rels><?xml version="1.0" encoding="UTF-8" standalone="yes"?>
<Relationships xmlns="http://schemas.openxmlformats.org/package/2006/relationships"><Relationship Id="rId1" Type="http://schemas.openxmlformats.org/officeDocument/2006/relationships/image" Target="../media/image1.jpeg"/></Relationships>
</file>

<file path=ppt/theme/_rels/theme37.xml.rels><?xml version="1.0" encoding="UTF-8" standalone="yes"?>
<Relationships xmlns="http://schemas.openxmlformats.org/package/2006/relationships"><Relationship Id="rId1" Type="http://schemas.openxmlformats.org/officeDocument/2006/relationships/image" Target="../media/image1.jpeg"/></Relationships>
</file>

<file path=ppt/theme/_rels/theme38.xml.rels><?xml version="1.0" encoding="UTF-8" standalone="yes"?>
<Relationships xmlns="http://schemas.openxmlformats.org/package/2006/relationships"><Relationship Id="rId1" Type="http://schemas.openxmlformats.org/officeDocument/2006/relationships/image" Target="../media/image1.jpeg"/></Relationships>
</file>

<file path=ppt/theme/_rels/theme39.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40.xml.rels><?xml version="1.0" encoding="UTF-8" standalone="yes"?>
<Relationships xmlns="http://schemas.openxmlformats.org/package/2006/relationships"><Relationship Id="rId1" Type="http://schemas.openxmlformats.org/officeDocument/2006/relationships/image" Target="../media/image1.jpeg"/></Relationships>
</file>

<file path=ppt/theme/_rels/theme41.xml.rels><?xml version="1.0" encoding="UTF-8" standalone="yes"?>
<Relationships xmlns="http://schemas.openxmlformats.org/package/2006/relationships"><Relationship Id="rId1" Type="http://schemas.openxmlformats.org/officeDocument/2006/relationships/image" Target="../media/image1.jpeg"/></Relationships>
</file>

<file path=ppt/theme/_rels/theme42.xml.rels><?xml version="1.0" encoding="UTF-8" standalone="yes"?>
<Relationships xmlns="http://schemas.openxmlformats.org/package/2006/relationships"><Relationship Id="rId1" Type="http://schemas.openxmlformats.org/officeDocument/2006/relationships/image" Target="../media/image1.jpeg"/></Relationships>
</file>

<file path=ppt/theme/_rels/theme43.xml.rels><?xml version="1.0" encoding="UTF-8" standalone="yes"?>
<Relationships xmlns="http://schemas.openxmlformats.org/package/2006/relationships"><Relationship Id="rId1" Type="http://schemas.openxmlformats.org/officeDocument/2006/relationships/image" Target="../media/image1.jpeg"/></Relationships>
</file>

<file path=ppt/theme/_rels/theme44.xml.rels><?xml version="1.0" encoding="UTF-8" standalone="yes"?>
<Relationships xmlns="http://schemas.openxmlformats.org/package/2006/relationships"><Relationship Id="rId1" Type="http://schemas.openxmlformats.org/officeDocument/2006/relationships/image" Target="../media/image1.jpeg"/></Relationships>
</file>

<file path=ppt/theme/_rels/theme45.xml.rels><?xml version="1.0" encoding="UTF-8" standalone="yes"?>
<Relationships xmlns="http://schemas.openxmlformats.org/package/2006/relationships"><Relationship Id="rId1" Type="http://schemas.openxmlformats.org/officeDocument/2006/relationships/image" Target="../media/image1.jpeg"/></Relationships>
</file>

<file path=ppt/theme/_rels/theme46.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itle &amp; Bullets copy 2">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copy 2">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Bold"/>
        <a:ea typeface="ヒラギノ角ゴ ProN W6"/>
        <a:cs typeface="ヒラギノ角ゴ ProN W6"/>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copy">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Office Them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Title &amp; Bullets copy 1">
  <a:themeElements>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Title &amp; Bullets - Left copy">
  <a:themeElements>
    <a:clrScheme name="Title &amp; Bullets - Lef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 Lef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Default - Chart">
  <a:themeElements>
    <a:clrScheme name="">
      <a:dk1>
        <a:srgbClr val="000000"/>
      </a:dk1>
      <a:lt1>
        <a:srgbClr val="FFFFFF"/>
      </a:lt1>
      <a:dk2>
        <a:srgbClr val="000000"/>
      </a:dk2>
      <a:lt2>
        <a:srgbClr val="808080"/>
      </a:lt2>
      <a:accent1>
        <a:srgbClr val="E5E5E5"/>
      </a:accent1>
      <a:accent2>
        <a:srgbClr val="333399"/>
      </a:accent2>
      <a:accent3>
        <a:srgbClr val="FFFFFF"/>
      </a:accent3>
      <a:accent4>
        <a:srgbClr val="000000"/>
      </a:accent4>
      <a:accent5>
        <a:srgbClr val="F0F0F0"/>
      </a:accent5>
      <a:accent6>
        <a:srgbClr val="2D2D8A"/>
      </a:accent6>
      <a:hlink>
        <a:srgbClr val="009999"/>
      </a:hlink>
      <a:folHlink>
        <a:srgbClr val="99CC00"/>
      </a:folHlink>
    </a:clrScheme>
    <a:fontScheme name="Default - Chart">
      <a:majorFont>
        <a:latin typeface="Helvetica"/>
        <a:ea typeface="ヒラギノ角ゴ ProN W3"/>
        <a:cs typeface="ヒラギノ角ゴ ProN W3"/>
      </a:majorFont>
      <a:minorFont>
        <a:latin typeface="Helvetica"/>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Ch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1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4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4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14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5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5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15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18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8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18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2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3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3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23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6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6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26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9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9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29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Title &amp; Bullets copy 1">
  <a:themeElements>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1">
      <a:majorFont>
        <a:latin typeface="Arial"/>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 Blank">
  <a:themeElements>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Title &amp; Bullets copy 2">
  <a:themeElements>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2">
      <a:majorFont>
        <a:latin typeface="Arial"/>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Title &amp; Bullets copy 4">
  <a:themeElements>
    <a:clrScheme name="Title &amp; Bullets copy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 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efault - Title Only">
  <a:themeElements>
    <a:clrScheme name="Default - Title Onl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Onl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Onl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 Blank">
  <a:themeElements>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copy 1">
  <a:themeElements>
    <a:clrScheme name="">
      <a:dk1>
        <a:srgbClr val="808080"/>
      </a:dk1>
      <a:lt1>
        <a:srgbClr val="FFFFFF"/>
      </a:lt1>
      <a:dk2>
        <a:srgbClr val="000000"/>
      </a:dk2>
      <a:lt2>
        <a:srgbClr val="000000"/>
      </a:lt2>
      <a:accent1>
        <a:srgbClr val="4F81BD"/>
      </a:accent1>
      <a:accent2>
        <a:srgbClr val="333399"/>
      </a:accent2>
      <a:accent3>
        <a:srgbClr val="AAAAAA"/>
      </a:accent3>
      <a:accent4>
        <a:srgbClr val="DADADA"/>
      </a:accent4>
      <a:accent5>
        <a:srgbClr val="B2C1DB"/>
      </a:accent5>
      <a:accent6>
        <a:srgbClr val="2D2D8A"/>
      </a:accent6>
      <a:hlink>
        <a:srgbClr val="009999"/>
      </a:hlink>
      <a:folHlink>
        <a:srgbClr val="99CC00"/>
      </a:folHlink>
    </a:clrScheme>
    <a:fontScheme name="Office Theme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Office Theme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Subtitle">
      <a:majorFont>
        <a:latin typeface="Calibri Bold"/>
        <a:ea typeface="ヒラギノ角ゴ ProN W6"/>
        <a:cs typeface="ヒラギノ角ゴ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Pages>0</Pages>
  <Words>5209</Words>
  <Characters>0</Characters>
  <Application>Microsoft Macintosh PowerPoint</Application>
  <PresentationFormat>Custom</PresentationFormat>
  <Lines>0</Lines>
  <Paragraphs>534</Paragraphs>
  <Slides>63</Slides>
  <Notes>62</Notes>
  <HiddenSlides>0</HiddenSlides>
  <MMClips>0</MMClips>
  <ScaleCrop>false</ScaleCrop>
  <HeadingPairs>
    <vt:vector size="6" baseType="variant">
      <vt:variant>
        <vt:lpstr>Fonts Used</vt:lpstr>
      </vt:variant>
      <vt:variant>
        <vt:i4>15</vt:i4>
      </vt:variant>
      <vt:variant>
        <vt:lpstr>Theme</vt:lpstr>
      </vt:variant>
      <vt:variant>
        <vt:i4>46</vt:i4>
      </vt:variant>
      <vt:variant>
        <vt:lpstr>Slide Titles</vt:lpstr>
      </vt:variant>
      <vt:variant>
        <vt:i4>63</vt:i4>
      </vt:variant>
    </vt:vector>
  </HeadingPairs>
  <TitlesOfParts>
    <vt:vector size="124" baseType="lpstr">
      <vt:lpstr>Calibri</vt:lpstr>
      <vt:lpstr>Calibri Bold</vt:lpstr>
      <vt:lpstr>Calibri Bold Italic</vt:lpstr>
      <vt:lpstr>Calibri Italic</vt:lpstr>
      <vt:lpstr>Century Schoolbook</vt:lpstr>
      <vt:lpstr>Gill Sans</vt:lpstr>
      <vt:lpstr>Helvetica</vt:lpstr>
      <vt:lpstr>Lucida Grande</vt:lpstr>
      <vt:lpstr>ＭＳ Ｐゴシック</vt:lpstr>
      <vt:lpstr>Symbol</vt:lpstr>
      <vt:lpstr>Times</vt:lpstr>
      <vt:lpstr>ヒラギノ明朝 ProN W3</vt:lpstr>
      <vt:lpstr>ヒラギノ角ゴ ProN W3</vt:lpstr>
      <vt:lpstr>ヒラギノ角ゴ ProN W6</vt:lpstr>
      <vt:lpstr>Arial</vt:lpstr>
      <vt:lpstr>Title &amp; Bullets copy</vt:lpstr>
      <vt:lpstr>Title &amp; Bullets</vt:lpstr>
      <vt:lpstr>Default - Blank</vt:lpstr>
      <vt:lpstr>Default - Blank</vt:lpstr>
      <vt:lpstr>Default - Title and Content</vt:lpstr>
      <vt:lpstr>Default - Title Only</vt:lpstr>
      <vt:lpstr>Default - Blank</vt:lpstr>
      <vt:lpstr>Office Theme copy 1</vt:lpstr>
      <vt:lpstr>Title &amp; Subtitle</vt:lpstr>
      <vt:lpstr>Title &amp; Bullets copy 2</vt:lpstr>
      <vt:lpstr>Default - Title and Content</vt:lpstr>
      <vt:lpstr>Default - Title and Content</vt:lpstr>
      <vt:lpstr>Office Theme copy</vt:lpstr>
      <vt:lpstr>Title &amp; Bullets copy 1</vt:lpstr>
      <vt:lpstr>Title &amp; Bullets</vt:lpstr>
      <vt:lpstr>Office Theme</vt:lpstr>
      <vt:lpstr>Title &amp; Bullets - Left copy</vt:lpstr>
      <vt:lpstr>1_Office Theme</vt:lpstr>
      <vt:lpstr>Default - Chart</vt:lpstr>
      <vt:lpstr>Office Theme</vt:lpstr>
      <vt:lpstr>11_Office Theme</vt:lpstr>
      <vt:lpstr>14_Office Theme</vt:lpstr>
      <vt:lpstr>15_Office Theme</vt:lpstr>
      <vt:lpstr>18_Office Theme</vt:lpstr>
      <vt:lpstr>21_Office Theme</vt:lpstr>
      <vt:lpstr>23_Office Theme</vt:lpstr>
      <vt:lpstr>26_Office Theme</vt:lpstr>
      <vt:lpstr>29_Office Theme</vt:lpstr>
      <vt:lpstr>Title &amp; Bullets copy 1</vt:lpstr>
      <vt:lpstr>Title &amp; Bullets copy 2</vt:lpstr>
      <vt:lpstr>Title &amp; Bullets copy 4</vt:lpstr>
      <vt:lpstr>Title &amp; Bullets copy</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- 2 Column</vt:lpstr>
      <vt:lpstr>Title &amp; Bullets - Right</vt:lpstr>
      <vt:lpstr>Title, Bullets &amp; Photo</vt:lpstr>
      <vt:lpstr>Bullets</vt:lpstr>
      <vt:lpstr>Title &amp; Bullets - Left</vt:lpstr>
      <vt:lpstr>Title &amp; Bullets</vt:lpstr>
      <vt:lpstr>SEISMIC January 26, 2013</vt:lpstr>
      <vt:lpstr>PowerPoint Presentation</vt:lpstr>
      <vt:lpstr>PowerPoint Presentation</vt:lpstr>
      <vt:lpstr>PowerPoint Presentation</vt:lpstr>
      <vt:lpstr>PowerPoint Presentation</vt:lpstr>
      <vt:lpstr>PowerPoint Presentation</vt:lpstr>
      <vt:lpstr>PowerPoint Presentation</vt:lpstr>
      <vt:lpstr>Changes in Instructional Practices  Winter 2010-2012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Generation of Learners?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There is no universal best teaching practice.</vt:lpstr>
      <vt:lpstr>PowerPoint Presentation</vt:lpstr>
      <vt:lpstr>School and Classroom Implications</vt:lpstr>
      <vt:lpstr>PowerPoint Presentation</vt:lpstr>
      <vt:lpstr>PowerPoint Presentation</vt:lpstr>
      <vt:lpstr>PowerPoint Presentation</vt:lpstr>
      <vt:lpstr> What does the research say about successful schools?  Resources and data adapted from information found at the Education Trust (www.edtrust.org)</vt:lpstr>
      <vt:lpstr>Halle Hewetson Elementary, Las Vegas, NV  </vt:lpstr>
      <vt:lpstr>Big Improvement at Halle Hewetson Elementary</vt:lpstr>
      <vt:lpstr>George Hall Elementary School, Mobile, AL</vt:lpstr>
      <vt:lpstr>Big Improvement at George Hall Elementary</vt:lpstr>
      <vt:lpstr>These are the schools the entire education field should pay close attention to because we know they are doing a good job.  </vt:lpstr>
      <vt:lpstr>So what do these schools do that makes them so successful?</vt:lpstr>
      <vt:lpstr>PowerPoint Presentation</vt:lpstr>
      <vt:lpstr>What does that look like?</vt:lpstr>
      <vt:lpstr>     Schools focus on what they can change, rather than what they can’t.  What they can’t change:      </vt:lpstr>
      <vt:lpstr>   What they can change:     </vt:lpstr>
      <vt:lpstr>Graham Road Elementary School uses a “fish head”</vt:lpstr>
      <vt:lpstr> Focus on what students need to learn</vt:lpstr>
      <vt:lpstr>PowerPoint Presentation</vt:lpstr>
      <vt:lpstr>#3 Assess frequently to see if students are learning</vt:lpstr>
      <vt:lpstr>PowerPoint Presentation</vt:lpstr>
      <vt:lpstr>#5 Build personal relationships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PLCs in action…</vt:lpstr>
      <vt:lpstr>Personally commit to instructional actions over the next month.  Commit to particular strategies as a school.</vt:lpstr>
      <vt:lpstr>SEISMIC Project Evaluation</vt:lpstr>
      <vt:lpstr>The Big Ideas</vt:lpstr>
      <vt:lpstr>Data Collection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SEISMIC January 26, 2013</dc:title>
  <dc:subject/>
  <dc:creator>Microsoft Office User</dc:creator>
  <cp:keywords/>
  <dc:description/>
  <cp:lastModifiedBy>Microsoft Office User</cp:lastModifiedBy>
  <cp:revision>41</cp:revision>
  <dcterms:created xsi:type="dcterms:W3CDTF">2016-01-09T04:43:15Z</dcterms:created>
  <dcterms:modified xsi:type="dcterms:W3CDTF">2016-01-17T04:39:59Z</dcterms:modified>
</cp:coreProperties>
</file>